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8" r:id="rId2"/>
    <p:sldId id="259" r:id="rId3"/>
    <p:sldId id="260" r:id="rId4"/>
    <p:sldId id="288" r:id="rId5"/>
    <p:sldId id="289" r:id="rId6"/>
    <p:sldId id="290" r:id="rId7"/>
    <p:sldId id="291" r:id="rId8"/>
    <p:sldId id="292" r:id="rId9"/>
    <p:sldId id="293" r:id="rId10"/>
    <p:sldId id="300" r:id="rId11"/>
    <p:sldId id="294" r:id="rId12"/>
    <p:sldId id="295" r:id="rId13"/>
    <p:sldId id="297" r:id="rId14"/>
    <p:sldId id="298" r:id="rId15"/>
    <p:sldId id="323" r:id="rId16"/>
    <p:sldId id="303" r:id="rId17"/>
    <p:sldId id="302" r:id="rId18"/>
    <p:sldId id="304" r:id="rId19"/>
    <p:sldId id="299" r:id="rId20"/>
    <p:sldId id="320" r:id="rId21"/>
    <p:sldId id="301" r:id="rId22"/>
    <p:sldId id="306" r:id="rId23"/>
    <p:sldId id="311" r:id="rId24"/>
    <p:sldId id="310" r:id="rId25"/>
    <p:sldId id="314" r:id="rId26"/>
    <p:sldId id="319" r:id="rId27"/>
    <p:sldId id="321" r:id="rId28"/>
    <p:sldId id="277" r:id="rId29"/>
    <p:sldId id="287" r:id="rId30"/>
    <p:sldId id="278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50A80-B384-48EB-BCC5-AB85E68BEDE4}" v="21" dt="2023-06-16T07:07:03.042"/>
    <p1510:client id="{0C0529D4-9A63-40A3-BD3C-5880657EA84C}" v="80" dt="2023-08-14T12:26:13.236"/>
    <p1510:client id="{12680A6A-1F9E-41A0-8D88-740F1C3B236E}" v="7" dt="2023-08-15T06:52:34.639"/>
    <p1510:client id="{3295A275-5BA8-46A9-97BC-4D1A4285627C}" v="11" dt="2023-06-20T17:42:17.898"/>
    <p1510:client id="{3C897AED-A52C-4EEF-BA89-95CD2143E713}" v="89" dt="2023-08-08T13:47:18.490"/>
    <p1510:client id="{3E37A888-3B3B-41D4-97B6-C5446191EE6B}" v="198" dt="2023-06-15T19:41:46.055"/>
    <p1510:client id="{422C97BD-42C6-4792-A6C5-6A352FC685AA}" v="99" dt="2023-06-15T10:43:58.146"/>
    <p1510:client id="{517DF64F-A986-45F3-B9A4-4220114F2BAC}" v="124" dt="2023-06-15T13:39:54.910"/>
    <p1510:client id="{6FFF1BF7-C5B1-4CFB-9763-CDEC6DBAEC68}" v="166" dt="2023-06-20T17:10:16.574"/>
    <p1510:client id="{75FEA49E-A044-421A-8A4E-F43CDA596CA5}" v="36" dt="2023-08-08T08:53:20.294"/>
    <p1510:client id="{8CCC2CDC-43A1-42ED-AAD4-69F6DFE1E89E}" v="262" dt="2023-08-07T16:07:16.736"/>
    <p1510:client id="{96C306CD-E941-4733-8B8F-32915072E4F3}" v="62" dt="2023-08-14T16:34:33.519"/>
    <p1510:client id="{9A0CE3A4-3F22-4FD2-8E94-5C578A8F89B7}" v="14" dt="2023-08-07T09:20:42.049"/>
    <p1510:client id="{A18C4DC3-CBEF-4939-86A2-A25DB76D5CA7}" v="717" dt="2023-06-15T21:51:09.607"/>
    <p1510:client id="{B82DF921-CF7D-43ED-B823-2FB8DCB07E69}" v="1" dt="2023-08-04T08:01:12.970"/>
    <p1510:client id="{BDC43EF4-03F6-40F2-882D-4BB4C9E21A7C}" v="204" dt="2023-06-20T16:48:16.491"/>
    <p1510:client id="{CF7066EC-8674-47B7-AA59-3A7212E2A152}" v="65" dt="2023-06-21T07:10:56.106"/>
    <p1510:client id="{D29F1FA3-8D06-42E9-88BE-4217921BF5AA}" v="119" dt="2023-08-03T09:41:00.209"/>
    <p1510:client id="{D48DF8D6-5174-4EE8-A7C9-5777A499B492}" v="78" dt="2023-06-20T17:20:24.503"/>
    <p1510:client id="{DD111BD2-76B4-4B21-8A6E-14EA2A773601}" v="1320" dt="2023-08-13T12:59:55.900"/>
    <p1510:client id="{DE2DEA41-1920-4200-B1FF-7806657791E0}" v="240" dt="2023-06-17T20:02:30.122"/>
    <p1510:client id="{E1E14612-0118-4CB6-9BCE-D856558D4BA4}" v="3" dt="2023-08-15T06:52:12.712"/>
    <p1510:client id="{EF7CFB38-DFDB-4415-8007-4F696CFDFF42}" v="64" dt="2023-08-13T18:18:19.858"/>
    <p1510:client id="{F11696F3-0211-46DB-97DF-30CF20BAF305}" v="1570" dt="2023-06-15T13:14:39.496"/>
    <p1510:client id="{FB06A088-C86F-4C05-98E4-D04FD2E986EF}" v="117" dt="2023-06-20T20:13:42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in Kozik" userId="5b75615e529166ac" providerId="Windows Live" clId="Web-{8CCC2CDC-43A1-42ED-AAD4-69F6DFE1E89E}"/>
    <pc:docChg chg="addSld delSld modSld addMainMaster">
      <pc:chgData name="Armin Kozik" userId="5b75615e529166ac" providerId="Windows Live" clId="Web-{8CCC2CDC-43A1-42ED-AAD4-69F6DFE1E89E}" dt="2023-08-07T16:07:16.736" v="177" actId="20577"/>
      <pc:docMkLst>
        <pc:docMk/>
      </pc:docMkLst>
      <pc:sldChg chg="addSp modSp">
        <pc:chgData name="Armin Kozik" userId="5b75615e529166ac" providerId="Windows Live" clId="Web-{8CCC2CDC-43A1-42ED-AAD4-69F6DFE1E89E}" dt="2023-08-07T09:28:04.749" v="54" actId="1076"/>
        <pc:sldMkLst>
          <pc:docMk/>
          <pc:sldMk cId="1796655647" sldId="288"/>
        </pc:sldMkLst>
        <pc:spChg chg="mod">
          <ac:chgData name="Armin Kozik" userId="5b75615e529166ac" providerId="Windows Live" clId="Web-{8CCC2CDC-43A1-42ED-AAD4-69F6DFE1E89E}" dt="2023-08-07T09:21:54.238" v="15" actId="20577"/>
          <ac:spMkLst>
            <pc:docMk/>
            <pc:sldMk cId="1796655647" sldId="288"/>
            <ac:spMk id="4" creationId="{12C56E93-DFF0-F210-9A76-6023F853CE8B}"/>
          </ac:spMkLst>
        </pc:spChg>
        <pc:spChg chg="add mod">
          <ac:chgData name="Armin Kozik" userId="5b75615e529166ac" providerId="Windows Live" clId="Web-{8CCC2CDC-43A1-42ED-AAD4-69F6DFE1E89E}" dt="2023-08-07T09:27:28.935" v="47" actId="1076"/>
          <ac:spMkLst>
            <pc:docMk/>
            <pc:sldMk cId="1796655647" sldId="288"/>
            <ac:spMk id="6" creationId="{2F5E8E52-619B-6C90-DBB4-9ECD5A453D0C}"/>
          </ac:spMkLst>
        </pc:spChg>
        <pc:spChg chg="add mod">
          <ac:chgData name="Armin Kozik" userId="5b75615e529166ac" providerId="Windows Live" clId="Web-{8CCC2CDC-43A1-42ED-AAD4-69F6DFE1E89E}" dt="2023-08-07T09:27:55.952" v="52" actId="1076"/>
          <ac:spMkLst>
            <pc:docMk/>
            <pc:sldMk cId="1796655647" sldId="288"/>
            <ac:spMk id="7" creationId="{EFC2631C-910B-9945-48D9-14319A91F9BF}"/>
          </ac:spMkLst>
        </pc:spChg>
        <pc:picChg chg="add mod">
          <ac:chgData name="Armin Kozik" userId="5b75615e529166ac" providerId="Windows Live" clId="Web-{8CCC2CDC-43A1-42ED-AAD4-69F6DFE1E89E}" dt="2023-08-07T09:28:04.749" v="54" actId="1076"/>
          <ac:picMkLst>
            <pc:docMk/>
            <pc:sldMk cId="1796655647" sldId="288"/>
            <ac:picMk id="3" creationId="{2F5C6964-6227-10C4-F680-C089DA7C4E12}"/>
          </ac:picMkLst>
        </pc:picChg>
        <pc:picChg chg="add mod">
          <ac:chgData name="Armin Kozik" userId="5b75615e529166ac" providerId="Windows Live" clId="Web-{8CCC2CDC-43A1-42ED-AAD4-69F6DFE1E89E}" dt="2023-08-07T09:27:59.014" v="53" actId="1076"/>
          <ac:picMkLst>
            <pc:docMk/>
            <pc:sldMk cId="1796655647" sldId="288"/>
            <ac:picMk id="5" creationId="{2D491527-C7DA-B8D7-D261-F0DD838E168F}"/>
          </ac:picMkLst>
        </pc:picChg>
      </pc:sldChg>
      <pc:sldChg chg="addSp delSp modSp add replId">
        <pc:chgData name="Armin Kozik" userId="5b75615e529166ac" providerId="Windows Live" clId="Web-{8CCC2CDC-43A1-42ED-AAD4-69F6DFE1E89E}" dt="2023-08-07T09:30:07.908" v="78" actId="1076"/>
        <pc:sldMkLst>
          <pc:docMk/>
          <pc:sldMk cId="3104580225" sldId="289"/>
        </pc:sldMkLst>
        <pc:spChg chg="mod">
          <ac:chgData name="Armin Kozik" userId="5b75615e529166ac" providerId="Windows Live" clId="Web-{8CCC2CDC-43A1-42ED-AAD4-69F6DFE1E89E}" dt="2023-08-07T09:29:03.891" v="68" actId="20577"/>
          <ac:spMkLst>
            <pc:docMk/>
            <pc:sldMk cId="3104580225" sldId="289"/>
            <ac:spMk id="4" creationId="{12C56E93-DFF0-F210-9A76-6023F853CE8B}"/>
          </ac:spMkLst>
        </pc:spChg>
        <pc:picChg chg="del">
          <ac:chgData name="Armin Kozik" userId="5b75615e529166ac" providerId="Windows Live" clId="Web-{8CCC2CDC-43A1-42ED-AAD4-69F6DFE1E89E}" dt="2023-08-07T09:29:41.470" v="74"/>
          <ac:picMkLst>
            <pc:docMk/>
            <pc:sldMk cId="3104580225" sldId="289"/>
            <ac:picMk id="3" creationId="{2F5C6964-6227-10C4-F680-C089DA7C4E12}"/>
          </ac:picMkLst>
        </pc:picChg>
        <pc:picChg chg="del">
          <ac:chgData name="Armin Kozik" userId="5b75615e529166ac" providerId="Windows Live" clId="Web-{8CCC2CDC-43A1-42ED-AAD4-69F6DFE1E89E}" dt="2023-08-07T09:29:16.188" v="69"/>
          <ac:picMkLst>
            <pc:docMk/>
            <pc:sldMk cId="3104580225" sldId="289"/>
            <ac:picMk id="5" creationId="{2D491527-C7DA-B8D7-D261-F0DD838E168F}"/>
          </ac:picMkLst>
        </pc:picChg>
        <pc:picChg chg="add mod">
          <ac:chgData name="Armin Kozik" userId="5b75615e529166ac" providerId="Windows Live" clId="Web-{8CCC2CDC-43A1-42ED-AAD4-69F6DFE1E89E}" dt="2023-08-07T09:29:37.204" v="73" actId="1076"/>
          <ac:picMkLst>
            <pc:docMk/>
            <pc:sldMk cId="3104580225" sldId="289"/>
            <ac:picMk id="8" creationId="{075C6B8E-B386-A28F-2065-E9BE675B86B1}"/>
          </ac:picMkLst>
        </pc:picChg>
        <pc:picChg chg="add mod">
          <ac:chgData name="Armin Kozik" userId="5b75615e529166ac" providerId="Windows Live" clId="Web-{8CCC2CDC-43A1-42ED-AAD4-69F6DFE1E89E}" dt="2023-08-07T09:30:07.908" v="78" actId="1076"/>
          <ac:picMkLst>
            <pc:docMk/>
            <pc:sldMk cId="3104580225" sldId="289"/>
            <ac:picMk id="9" creationId="{2DAE3C12-4757-9159-B435-20E8C52530E4}"/>
          </ac:picMkLst>
        </pc:picChg>
      </pc:sldChg>
      <pc:sldChg chg="add del">
        <pc:chgData name="Armin Kozik" userId="5b75615e529166ac" providerId="Windows Live" clId="Web-{8CCC2CDC-43A1-42ED-AAD4-69F6DFE1E89E}" dt="2023-08-07T09:25:45.932" v="36"/>
        <pc:sldMkLst>
          <pc:docMk/>
          <pc:sldMk cId="3929425547" sldId="289"/>
        </pc:sldMkLst>
      </pc:sldChg>
      <pc:sldChg chg="addSp delSp modSp add replId">
        <pc:chgData name="Armin Kozik" userId="5b75615e529166ac" providerId="Windows Live" clId="Web-{8CCC2CDC-43A1-42ED-AAD4-69F6DFE1E89E}" dt="2023-08-07T09:32:41.397" v="90" actId="1076"/>
        <pc:sldMkLst>
          <pc:docMk/>
          <pc:sldMk cId="4285020334" sldId="290"/>
        </pc:sldMkLst>
        <pc:spChg chg="mod">
          <ac:chgData name="Armin Kozik" userId="5b75615e529166ac" providerId="Windows Live" clId="Web-{8CCC2CDC-43A1-42ED-AAD4-69F6DFE1E89E}" dt="2023-08-07T09:31:13.223" v="82" actId="20577"/>
          <ac:spMkLst>
            <pc:docMk/>
            <pc:sldMk cId="4285020334" sldId="290"/>
            <ac:spMk id="4" creationId="{12C56E93-DFF0-F210-9A76-6023F853CE8B}"/>
          </ac:spMkLst>
        </pc:spChg>
        <pc:picChg chg="add mod">
          <ac:chgData name="Armin Kozik" userId="5b75615e529166ac" providerId="Windows Live" clId="Web-{8CCC2CDC-43A1-42ED-AAD4-69F6DFE1E89E}" dt="2023-08-07T09:31:30.661" v="86" actId="1076"/>
          <ac:picMkLst>
            <pc:docMk/>
            <pc:sldMk cId="4285020334" sldId="290"/>
            <ac:picMk id="3" creationId="{3BE7B894-97C4-60D7-1CE2-3CFE40476EE0}"/>
          </ac:picMkLst>
        </pc:picChg>
        <pc:picChg chg="add mod">
          <ac:chgData name="Armin Kozik" userId="5b75615e529166ac" providerId="Windows Live" clId="Web-{8CCC2CDC-43A1-42ED-AAD4-69F6DFE1E89E}" dt="2023-08-07T09:32:41.397" v="90" actId="1076"/>
          <ac:picMkLst>
            <pc:docMk/>
            <pc:sldMk cId="4285020334" sldId="290"/>
            <ac:picMk id="5" creationId="{09061C1D-4736-D975-9E2A-0EF754A0291F}"/>
          </ac:picMkLst>
        </pc:picChg>
        <pc:picChg chg="del">
          <ac:chgData name="Armin Kozik" userId="5b75615e529166ac" providerId="Windows Live" clId="Web-{8CCC2CDC-43A1-42ED-AAD4-69F6DFE1E89E}" dt="2023-08-07T09:31:14.098" v="83"/>
          <ac:picMkLst>
            <pc:docMk/>
            <pc:sldMk cId="4285020334" sldId="290"/>
            <ac:picMk id="8" creationId="{075C6B8E-B386-A28F-2065-E9BE675B86B1}"/>
          </ac:picMkLst>
        </pc:picChg>
        <pc:picChg chg="del">
          <ac:chgData name="Armin Kozik" userId="5b75615e529166ac" providerId="Windows Live" clId="Web-{8CCC2CDC-43A1-42ED-AAD4-69F6DFE1E89E}" dt="2023-08-07T09:32:00.412" v="87"/>
          <ac:picMkLst>
            <pc:docMk/>
            <pc:sldMk cId="4285020334" sldId="290"/>
            <ac:picMk id="9" creationId="{2DAE3C12-4757-9159-B435-20E8C52530E4}"/>
          </ac:picMkLst>
        </pc:picChg>
      </pc:sldChg>
      <pc:sldChg chg="addSp delSp modSp add replId">
        <pc:chgData name="Armin Kozik" userId="5b75615e529166ac" providerId="Windows Live" clId="Web-{8CCC2CDC-43A1-42ED-AAD4-69F6DFE1E89E}" dt="2023-08-07T15:57:22.527" v="103" actId="1076"/>
        <pc:sldMkLst>
          <pc:docMk/>
          <pc:sldMk cId="1773882563" sldId="291"/>
        </pc:sldMkLst>
        <pc:picChg chg="del">
          <ac:chgData name="Armin Kozik" userId="5b75615e529166ac" providerId="Windows Live" clId="Web-{8CCC2CDC-43A1-42ED-AAD4-69F6DFE1E89E}" dt="2023-08-07T09:53:34.271" v="97"/>
          <ac:picMkLst>
            <pc:docMk/>
            <pc:sldMk cId="1773882563" sldId="291"/>
            <ac:picMk id="3" creationId="{3BE7B894-97C4-60D7-1CE2-3CFE40476EE0}"/>
          </ac:picMkLst>
        </pc:picChg>
        <pc:picChg chg="add mod">
          <ac:chgData name="Armin Kozik" userId="5b75615e529166ac" providerId="Windows Live" clId="Web-{8CCC2CDC-43A1-42ED-AAD4-69F6DFE1E89E}" dt="2023-08-07T15:57:22.527" v="103" actId="1076"/>
          <ac:picMkLst>
            <pc:docMk/>
            <pc:sldMk cId="1773882563" sldId="291"/>
            <ac:picMk id="3" creationId="{5E946EBC-B8F2-CA07-71E1-1CC85749EF46}"/>
          </ac:picMkLst>
        </pc:picChg>
        <pc:picChg chg="del">
          <ac:chgData name="Armin Kozik" userId="5b75615e529166ac" providerId="Windows Live" clId="Web-{8CCC2CDC-43A1-42ED-AAD4-69F6DFE1E89E}" dt="2023-08-07T09:52:57.411" v="92"/>
          <ac:picMkLst>
            <pc:docMk/>
            <pc:sldMk cId="1773882563" sldId="291"/>
            <ac:picMk id="5" creationId="{09061C1D-4736-D975-9E2A-0EF754A0291F}"/>
          </ac:picMkLst>
        </pc:picChg>
        <pc:picChg chg="add mod">
          <ac:chgData name="Armin Kozik" userId="5b75615e529166ac" providerId="Windows Live" clId="Web-{8CCC2CDC-43A1-42ED-AAD4-69F6DFE1E89E}" dt="2023-08-07T09:53:20.755" v="96" actId="1076"/>
          <ac:picMkLst>
            <pc:docMk/>
            <pc:sldMk cId="1773882563" sldId="291"/>
            <ac:picMk id="8" creationId="{65B5D04E-3EF8-DE06-9E24-8F33FAFCFAF0}"/>
          </ac:picMkLst>
        </pc:picChg>
        <pc:picChg chg="add del mod">
          <ac:chgData name="Armin Kozik" userId="5b75615e529166ac" providerId="Windows Live" clId="Web-{8CCC2CDC-43A1-42ED-AAD4-69F6DFE1E89E}" dt="2023-08-07T12:24:27.314" v="100"/>
          <ac:picMkLst>
            <pc:docMk/>
            <pc:sldMk cId="1773882563" sldId="291"/>
            <ac:picMk id="9" creationId="{3F7EFBC4-D457-C907-1D4A-F5F900C028EB}"/>
          </ac:picMkLst>
        </pc:picChg>
      </pc:sldChg>
      <pc:sldChg chg="addSp delSp modSp add replId">
        <pc:chgData name="Armin Kozik" userId="5b75615e529166ac" providerId="Windows Live" clId="Web-{8CCC2CDC-43A1-42ED-AAD4-69F6DFE1E89E}" dt="2023-08-07T16:01:25.348" v="126" actId="1076"/>
        <pc:sldMkLst>
          <pc:docMk/>
          <pc:sldMk cId="107224604" sldId="292"/>
        </pc:sldMkLst>
        <pc:spChg chg="mod">
          <ac:chgData name="Armin Kozik" userId="5b75615e529166ac" providerId="Windows Live" clId="Web-{8CCC2CDC-43A1-42ED-AAD4-69F6DFE1E89E}" dt="2023-08-07T15:59:49.392" v="113" actId="20577"/>
          <ac:spMkLst>
            <pc:docMk/>
            <pc:sldMk cId="107224604" sldId="292"/>
            <ac:spMk id="4" creationId="{12C56E93-DFF0-F210-9A76-6023F853CE8B}"/>
          </ac:spMkLst>
        </pc:spChg>
        <pc:picChg chg="del">
          <ac:chgData name="Armin Kozik" userId="5b75615e529166ac" providerId="Windows Live" clId="Web-{8CCC2CDC-43A1-42ED-AAD4-69F6DFE1E89E}" dt="2023-08-07T16:00:31.784" v="120"/>
          <ac:picMkLst>
            <pc:docMk/>
            <pc:sldMk cId="107224604" sldId="292"/>
            <ac:picMk id="3" creationId="{5E946EBC-B8F2-CA07-71E1-1CC85749EF46}"/>
          </ac:picMkLst>
        </pc:picChg>
        <pc:picChg chg="add del mod">
          <ac:chgData name="Armin Kozik" userId="5b75615e529166ac" providerId="Windows Live" clId="Web-{8CCC2CDC-43A1-42ED-AAD4-69F6DFE1E89E}" dt="2023-08-07T16:00:53.378" v="124"/>
          <ac:picMkLst>
            <pc:docMk/>
            <pc:sldMk cId="107224604" sldId="292"/>
            <ac:picMk id="5" creationId="{04EE0E9E-1EA3-A603-5CDF-3B3AD5B7E075}"/>
          </ac:picMkLst>
        </pc:picChg>
        <pc:picChg chg="del">
          <ac:chgData name="Armin Kozik" userId="5b75615e529166ac" providerId="Windows Live" clId="Web-{8CCC2CDC-43A1-42ED-AAD4-69F6DFE1E89E}" dt="2023-08-07T15:59:51.501" v="114"/>
          <ac:picMkLst>
            <pc:docMk/>
            <pc:sldMk cId="107224604" sldId="292"/>
            <ac:picMk id="8" creationId="{65B5D04E-3EF8-DE06-9E24-8F33FAFCFAF0}"/>
          </ac:picMkLst>
        </pc:picChg>
        <pc:picChg chg="add mod">
          <ac:chgData name="Armin Kozik" userId="5b75615e529166ac" providerId="Windows Live" clId="Web-{8CCC2CDC-43A1-42ED-AAD4-69F6DFE1E89E}" dt="2023-08-07T16:00:41.878" v="122" actId="1076"/>
          <ac:picMkLst>
            <pc:docMk/>
            <pc:sldMk cId="107224604" sldId="292"/>
            <ac:picMk id="9" creationId="{C1383612-180C-2424-6A2B-5D2EE2149763}"/>
          </ac:picMkLst>
        </pc:picChg>
        <pc:picChg chg="add mod">
          <ac:chgData name="Armin Kozik" userId="5b75615e529166ac" providerId="Windows Live" clId="Web-{8CCC2CDC-43A1-42ED-AAD4-69F6DFE1E89E}" dt="2023-08-07T16:01:25.348" v="126" actId="1076"/>
          <ac:picMkLst>
            <pc:docMk/>
            <pc:sldMk cId="107224604" sldId="292"/>
            <ac:picMk id="10" creationId="{07882885-A195-6015-9DB5-DF43B27767E4}"/>
          </ac:picMkLst>
        </pc:picChg>
      </pc:sldChg>
      <pc:sldChg chg="addSp delSp modSp add replId">
        <pc:chgData name="Armin Kozik" userId="5b75615e529166ac" providerId="Windows Live" clId="Web-{8CCC2CDC-43A1-42ED-AAD4-69F6DFE1E89E}" dt="2023-08-07T16:04:47.012" v="151" actId="1076"/>
        <pc:sldMkLst>
          <pc:docMk/>
          <pc:sldMk cId="1407748461" sldId="293"/>
        </pc:sldMkLst>
        <pc:picChg chg="add mod">
          <ac:chgData name="Armin Kozik" userId="5b75615e529166ac" providerId="Windows Live" clId="Web-{8CCC2CDC-43A1-42ED-AAD4-69F6DFE1E89E}" dt="2023-08-07T16:04:13.886" v="147" actId="1076"/>
          <ac:picMkLst>
            <pc:docMk/>
            <pc:sldMk cId="1407748461" sldId="293"/>
            <ac:picMk id="3" creationId="{B3942D52-C53D-AE0A-B114-9C29BE098DF0}"/>
          </ac:picMkLst>
        </pc:picChg>
        <pc:picChg chg="add mod">
          <ac:chgData name="Armin Kozik" userId="5b75615e529166ac" providerId="Windows Live" clId="Web-{8CCC2CDC-43A1-42ED-AAD4-69F6DFE1E89E}" dt="2023-08-07T16:04:47.012" v="151" actId="1076"/>
          <ac:picMkLst>
            <pc:docMk/>
            <pc:sldMk cId="1407748461" sldId="293"/>
            <ac:picMk id="5" creationId="{CD1620DE-01F0-38E5-5CD0-8E2424009BB7}"/>
          </ac:picMkLst>
        </pc:picChg>
        <pc:picChg chg="del">
          <ac:chgData name="Armin Kozik" userId="5b75615e529166ac" providerId="Windows Live" clId="Web-{8CCC2CDC-43A1-42ED-AAD4-69F6DFE1E89E}" dt="2023-08-07T16:04:21.183" v="148"/>
          <ac:picMkLst>
            <pc:docMk/>
            <pc:sldMk cId="1407748461" sldId="293"/>
            <ac:picMk id="9" creationId="{C1383612-180C-2424-6A2B-5D2EE2149763}"/>
          </ac:picMkLst>
        </pc:picChg>
        <pc:picChg chg="del">
          <ac:chgData name="Armin Kozik" userId="5b75615e529166ac" providerId="Windows Live" clId="Web-{8CCC2CDC-43A1-42ED-AAD4-69F6DFE1E89E}" dt="2023-08-07T16:03:48.979" v="144"/>
          <ac:picMkLst>
            <pc:docMk/>
            <pc:sldMk cId="1407748461" sldId="293"/>
            <ac:picMk id="10" creationId="{07882885-A195-6015-9DB5-DF43B27767E4}"/>
          </ac:picMkLst>
        </pc:picChg>
      </pc:sldChg>
      <pc:sldChg chg="addSp delSp modSp add del replId">
        <pc:chgData name="Armin Kozik" userId="5b75615e529166ac" providerId="Windows Live" clId="Web-{8CCC2CDC-43A1-42ED-AAD4-69F6DFE1E89E}" dt="2023-08-07T16:03:32.134" v="142"/>
        <pc:sldMkLst>
          <pc:docMk/>
          <pc:sldMk cId="3885932252" sldId="293"/>
        </pc:sldMkLst>
        <pc:picChg chg="add mod">
          <ac:chgData name="Armin Kozik" userId="5b75615e529166ac" providerId="Windows Live" clId="Web-{8CCC2CDC-43A1-42ED-AAD4-69F6DFE1E89E}" dt="2023-08-07T16:02:28.554" v="137" actId="1076"/>
          <ac:picMkLst>
            <pc:docMk/>
            <pc:sldMk cId="3885932252" sldId="293"/>
            <ac:picMk id="3" creationId="{5E77F3C0-4E2F-EE88-7D3A-6B107D105B76}"/>
          </ac:picMkLst>
        </pc:picChg>
        <pc:picChg chg="add del mod">
          <ac:chgData name="Armin Kozik" userId="5b75615e529166ac" providerId="Windows Live" clId="Web-{8CCC2CDC-43A1-42ED-AAD4-69F6DFE1E89E}" dt="2023-08-07T16:02:36.179" v="140"/>
          <ac:picMkLst>
            <pc:docMk/>
            <pc:sldMk cId="3885932252" sldId="293"/>
            <ac:picMk id="5" creationId="{CAFD1362-6207-195B-D133-690ACB41FE6C}"/>
          </ac:picMkLst>
        </pc:picChg>
        <pc:picChg chg="del">
          <ac:chgData name="Armin Kozik" userId="5b75615e529166ac" providerId="Windows Live" clId="Web-{8CCC2CDC-43A1-42ED-AAD4-69F6DFE1E89E}" dt="2023-08-07T16:01:45.146" v="128"/>
          <ac:picMkLst>
            <pc:docMk/>
            <pc:sldMk cId="3885932252" sldId="293"/>
            <ac:picMk id="9" creationId="{C1383612-180C-2424-6A2B-5D2EE2149763}"/>
          </ac:picMkLst>
        </pc:picChg>
        <pc:picChg chg="add del">
          <ac:chgData name="Armin Kozik" userId="5b75615e529166ac" providerId="Windows Live" clId="Web-{8CCC2CDC-43A1-42ED-AAD4-69F6DFE1E89E}" dt="2023-08-07T16:02:38.679" v="141"/>
          <ac:picMkLst>
            <pc:docMk/>
            <pc:sldMk cId="3885932252" sldId="293"/>
            <ac:picMk id="10" creationId="{07882885-A195-6015-9DB5-DF43B27767E4}"/>
          </ac:picMkLst>
        </pc:picChg>
      </pc:sldChg>
      <pc:sldChg chg="addSp delSp modSp add replId">
        <pc:chgData name="Armin Kozik" userId="5b75615e529166ac" providerId="Windows Live" clId="Web-{8CCC2CDC-43A1-42ED-AAD4-69F6DFE1E89E}" dt="2023-08-07T16:06:22.453" v="168" actId="1076"/>
        <pc:sldMkLst>
          <pc:docMk/>
          <pc:sldMk cId="3132432935" sldId="294"/>
        </pc:sldMkLst>
        <pc:spChg chg="mod">
          <ac:chgData name="Armin Kozik" userId="5b75615e529166ac" providerId="Windows Live" clId="Web-{8CCC2CDC-43A1-42ED-AAD4-69F6DFE1E89E}" dt="2023-08-07T16:05:26.373" v="159" actId="20577"/>
          <ac:spMkLst>
            <pc:docMk/>
            <pc:sldMk cId="3132432935" sldId="294"/>
            <ac:spMk id="4" creationId="{12C56E93-DFF0-F210-9A76-6023F853CE8B}"/>
          </ac:spMkLst>
        </pc:spChg>
        <pc:picChg chg="del">
          <ac:chgData name="Armin Kozik" userId="5b75615e529166ac" providerId="Windows Live" clId="Web-{8CCC2CDC-43A1-42ED-AAD4-69F6DFE1E89E}" dt="2023-08-07T16:06:08.406" v="164"/>
          <ac:picMkLst>
            <pc:docMk/>
            <pc:sldMk cId="3132432935" sldId="294"/>
            <ac:picMk id="3" creationId="{B3942D52-C53D-AE0A-B114-9C29BE098DF0}"/>
          </ac:picMkLst>
        </pc:picChg>
        <pc:picChg chg="del">
          <ac:chgData name="Armin Kozik" userId="5b75615e529166ac" providerId="Windows Live" clId="Web-{8CCC2CDC-43A1-42ED-AAD4-69F6DFE1E89E}" dt="2023-08-07T16:05:26.889" v="160"/>
          <ac:picMkLst>
            <pc:docMk/>
            <pc:sldMk cId="3132432935" sldId="294"/>
            <ac:picMk id="5" creationId="{CD1620DE-01F0-38E5-5CD0-8E2424009BB7}"/>
          </ac:picMkLst>
        </pc:picChg>
        <pc:picChg chg="add mod">
          <ac:chgData name="Armin Kozik" userId="5b75615e529166ac" providerId="Windows Live" clId="Web-{8CCC2CDC-43A1-42ED-AAD4-69F6DFE1E89E}" dt="2023-08-07T16:05:39.280" v="163" actId="1076"/>
          <ac:picMkLst>
            <pc:docMk/>
            <pc:sldMk cId="3132432935" sldId="294"/>
            <ac:picMk id="8" creationId="{8A7436F7-A1EB-4088-5003-1F6A17D889C2}"/>
          </ac:picMkLst>
        </pc:picChg>
        <pc:picChg chg="add mod">
          <ac:chgData name="Armin Kozik" userId="5b75615e529166ac" providerId="Windows Live" clId="Web-{8CCC2CDC-43A1-42ED-AAD4-69F6DFE1E89E}" dt="2023-08-07T16:06:22.453" v="168" actId="1076"/>
          <ac:picMkLst>
            <pc:docMk/>
            <pc:sldMk cId="3132432935" sldId="294"/>
            <ac:picMk id="9" creationId="{7FB8147B-009E-73EF-CE45-38069BBB1967}"/>
          </ac:picMkLst>
        </pc:picChg>
      </pc:sldChg>
      <pc:sldChg chg="modSp add replId">
        <pc:chgData name="Armin Kozik" userId="5b75615e529166ac" providerId="Windows Live" clId="Web-{8CCC2CDC-43A1-42ED-AAD4-69F6DFE1E89E}" dt="2023-08-07T16:07:16.736" v="177" actId="20577"/>
        <pc:sldMkLst>
          <pc:docMk/>
          <pc:sldMk cId="2576780625" sldId="295"/>
        </pc:sldMkLst>
        <pc:spChg chg="mod">
          <ac:chgData name="Armin Kozik" userId="5b75615e529166ac" providerId="Windows Live" clId="Web-{8CCC2CDC-43A1-42ED-AAD4-69F6DFE1E89E}" dt="2023-08-07T16:07:16.736" v="177" actId="20577"/>
          <ac:spMkLst>
            <pc:docMk/>
            <pc:sldMk cId="2576780625" sldId="295"/>
            <ac:spMk id="4" creationId="{12C56E93-DFF0-F210-9A76-6023F853CE8B}"/>
          </ac:spMkLst>
        </pc:spChg>
      </pc:sldChg>
      <pc:sldMasterChg chg="add addSldLayout">
        <pc:chgData name="Armin Kozik" userId="5b75615e529166ac" providerId="Windows Live" clId="Web-{8CCC2CDC-43A1-42ED-AAD4-69F6DFE1E89E}" dt="2023-08-07T09:25:05.681" v="35"/>
        <pc:sldMasterMkLst>
          <pc:docMk/>
          <pc:sldMasterMk cId="0" sldId="2147483648"/>
        </pc:sldMasterMkLst>
        <pc:sldLayoutChg chg="add">
          <pc:chgData name="Armin Kozik" userId="5b75615e529166ac" providerId="Windows Live" clId="Web-{8CCC2CDC-43A1-42ED-AAD4-69F6DFE1E89E}" dt="2023-08-07T09:25:05.681" v="35"/>
          <pc:sldLayoutMkLst>
            <pc:docMk/>
            <pc:sldMasterMk cId="0" sldId="2147483648"/>
            <pc:sldLayoutMk cId="1336206995" sldId="2147483649"/>
          </pc:sldLayoutMkLst>
        </pc:sldLayoutChg>
        <pc:sldLayoutChg chg="add">
          <pc:chgData name="Armin Kozik" userId="5b75615e529166ac" providerId="Windows Live" clId="Web-{8CCC2CDC-43A1-42ED-AAD4-69F6DFE1E89E}" dt="2023-08-07T09:25:05.681" v="35"/>
          <pc:sldLayoutMkLst>
            <pc:docMk/>
            <pc:sldMasterMk cId="0" sldId="2147483648"/>
            <pc:sldLayoutMk cId="1922470647" sldId="2147483650"/>
          </pc:sldLayoutMkLst>
        </pc:sldLayoutChg>
        <pc:sldLayoutChg chg="add">
          <pc:chgData name="Armin Kozik" userId="5b75615e529166ac" providerId="Windows Live" clId="Web-{8CCC2CDC-43A1-42ED-AAD4-69F6DFE1E89E}" dt="2023-08-07T09:25:05.681" v="35"/>
          <pc:sldLayoutMkLst>
            <pc:docMk/>
            <pc:sldMasterMk cId="0" sldId="2147483648"/>
            <pc:sldLayoutMk cId="1562872624" sldId="2147483651"/>
          </pc:sldLayoutMkLst>
        </pc:sldLayoutChg>
        <pc:sldLayoutChg chg="add">
          <pc:chgData name="Armin Kozik" userId="5b75615e529166ac" providerId="Windows Live" clId="Web-{8CCC2CDC-43A1-42ED-AAD4-69F6DFE1E89E}" dt="2023-08-07T09:25:05.681" v="35"/>
          <pc:sldLayoutMkLst>
            <pc:docMk/>
            <pc:sldMasterMk cId="0" sldId="2147483648"/>
            <pc:sldLayoutMk cId="295715565" sldId="2147483652"/>
          </pc:sldLayoutMkLst>
        </pc:sldLayoutChg>
        <pc:sldLayoutChg chg="add">
          <pc:chgData name="Armin Kozik" userId="5b75615e529166ac" providerId="Windows Live" clId="Web-{8CCC2CDC-43A1-42ED-AAD4-69F6DFE1E89E}" dt="2023-08-07T09:25:05.681" v="35"/>
          <pc:sldLayoutMkLst>
            <pc:docMk/>
            <pc:sldMasterMk cId="0" sldId="2147483648"/>
            <pc:sldLayoutMk cId="2923537869" sldId="2147483653"/>
          </pc:sldLayoutMkLst>
        </pc:sldLayoutChg>
        <pc:sldLayoutChg chg="add">
          <pc:chgData name="Armin Kozik" userId="5b75615e529166ac" providerId="Windows Live" clId="Web-{8CCC2CDC-43A1-42ED-AAD4-69F6DFE1E89E}" dt="2023-08-07T09:25:05.681" v="35"/>
          <pc:sldLayoutMkLst>
            <pc:docMk/>
            <pc:sldMasterMk cId="0" sldId="2147483648"/>
            <pc:sldLayoutMk cId="3802719373" sldId="2147483654"/>
          </pc:sldLayoutMkLst>
        </pc:sldLayoutChg>
        <pc:sldLayoutChg chg="add">
          <pc:chgData name="Armin Kozik" userId="5b75615e529166ac" providerId="Windows Live" clId="Web-{8CCC2CDC-43A1-42ED-AAD4-69F6DFE1E89E}" dt="2023-08-07T09:25:05.681" v="35"/>
          <pc:sldLayoutMkLst>
            <pc:docMk/>
            <pc:sldMasterMk cId="0" sldId="2147483648"/>
            <pc:sldLayoutMk cId="1858095101" sldId="2147483655"/>
          </pc:sldLayoutMkLst>
        </pc:sldLayoutChg>
        <pc:sldLayoutChg chg="add">
          <pc:chgData name="Armin Kozik" userId="5b75615e529166ac" providerId="Windows Live" clId="Web-{8CCC2CDC-43A1-42ED-AAD4-69F6DFE1E89E}" dt="2023-08-07T09:25:05.681" v="35"/>
          <pc:sldLayoutMkLst>
            <pc:docMk/>
            <pc:sldMasterMk cId="0" sldId="2147483648"/>
            <pc:sldLayoutMk cId="1139542632" sldId="2147483656"/>
          </pc:sldLayoutMkLst>
        </pc:sldLayoutChg>
        <pc:sldLayoutChg chg="add">
          <pc:chgData name="Armin Kozik" userId="5b75615e529166ac" providerId="Windows Live" clId="Web-{8CCC2CDC-43A1-42ED-AAD4-69F6DFE1E89E}" dt="2023-08-07T09:25:05.681" v="35"/>
          <pc:sldLayoutMkLst>
            <pc:docMk/>
            <pc:sldMasterMk cId="0" sldId="2147483648"/>
            <pc:sldLayoutMk cId="430725384" sldId="2147483657"/>
          </pc:sldLayoutMkLst>
        </pc:sldLayoutChg>
        <pc:sldLayoutChg chg="add">
          <pc:chgData name="Armin Kozik" userId="5b75615e529166ac" providerId="Windows Live" clId="Web-{8CCC2CDC-43A1-42ED-AAD4-69F6DFE1E89E}" dt="2023-08-07T09:25:05.681" v="35"/>
          <pc:sldLayoutMkLst>
            <pc:docMk/>
            <pc:sldMasterMk cId="0" sldId="2147483648"/>
            <pc:sldLayoutMk cId="3434605146" sldId="2147483658"/>
          </pc:sldLayoutMkLst>
        </pc:sldLayoutChg>
        <pc:sldLayoutChg chg="add">
          <pc:chgData name="Armin Kozik" userId="5b75615e529166ac" providerId="Windows Live" clId="Web-{8CCC2CDC-43A1-42ED-AAD4-69F6DFE1E89E}" dt="2023-08-07T09:25:05.681" v="35"/>
          <pc:sldLayoutMkLst>
            <pc:docMk/>
            <pc:sldMasterMk cId="0" sldId="2147483648"/>
            <pc:sldLayoutMk cId="177799841" sldId="2147483659"/>
          </pc:sldLayoutMkLst>
        </pc:sldLayoutChg>
      </pc:sldMasterChg>
    </pc:docChg>
  </pc:docChgLst>
  <pc:docChgLst>
    <pc:chgData name="Luis Schrader" userId="f68a596d8f7a078c" providerId="Windows Live" clId="Web-{0C0529D4-9A63-40A3-BD3C-5880657EA84C}"/>
    <pc:docChg chg="delSld modSld">
      <pc:chgData name="Luis Schrader" userId="f68a596d8f7a078c" providerId="Windows Live" clId="Web-{0C0529D4-9A63-40A3-BD3C-5880657EA84C}" dt="2023-08-14T12:26:13.236" v="66"/>
      <pc:docMkLst>
        <pc:docMk/>
      </pc:docMkLst>
      <pc:sldChg chg="modSp">
        <pc:chgData name="Luis Schrader" userId="f68a596d8f7a078c" providerId="Windows Live" clId="Web-{0C0529D4-9A63-40A3-BD3C-5880657EA84C}" dt="2023-08-14T10:46:58.693" v="58" actId="20577"/>
        <pc:sldMkLst>
          <pc:docMk/>
          <pc:sldMk cId="2486988732" sldId="259"/>
        </pc:sldMkLst>
        <pc:spChg chg="mod">
          <ac:chgData name="Luis Schrader" userId="f68a596d8f7a078c" providerId="Windows Live" clId="Web-{0C0529D4-9A63-40A3-BD3C-5880657EA84C}" dt="2023-08-14T10:46:58.693" v="58" actId="20577"/>
          <ac:spMkLst>
            <pc:docMk/>
            <pc:sldMk cId="2486988732" sldId="259"/>
            <ac:spMk id="6" creationId="{75053C0B-6822-A157-438C-DE6AB8E5B55E}"/>
          </ac:spMkLst>
        </pc:spChg>
      </pc:sldChg>
      <pc:sldChg chg="modSp">
        <pc:chgData name="Luis Schrader" userId="f68a596d8f7a078c" providerId="Windows Live" clId="Web-{0C0529D4-9A63-40A3-BD3C-5880657EA84C}" dt="2023-08-14T10:47:17.600" v="60" actId="20577"/>
        <pc:sldMkLst>
          <pc:docMk/>
          <pc:sldMk cId="73772205" sldId="278"/>
        </pc:sldMkLst>
        <pc:spChg chg="mod">
          <ac:chgData name="Luis Schrader" userId="f68a596d8f7a078c" providerId="Windows Live" clId="Web-{0C0529D4-9A63-40A3-BD3C-5880657EA84C}" dt="2023-08-14T10:47:17.600" v="60" actId="20577"/>
          <ac:spMkLst>
            <pc:docMk/>
            <pc:sldMk cId="73772205" sldId="278"/>
            <ac:spMk id="3" creationId="{21262D9A-F405-9269-1672-9C485CCAD24F}"/>
          </ac:spMkLst>
        </pc:spChg>
      </pc:sldChg>
      <pc:sldChg chg="del">
        <pc:chgData name="Luis Schrader" userId="f68a596d8f7a078c" providerId="Windows Live" clId="Web-{0C0529D4-9A63-40A3-BD3C-5880657EA84C}" dt="2023-08-14T10:46:46.990" v="51"/>
        <pc:sldMkLst>
          <pc:docMk/>
          <pc:sldMk cId="2418181878" sldId="279"/>
        </pc:sldMkLst>
      </pc:sldChg>
      <pc:sldChg chg="del">
        <pc:chgData name="Luis Schrader" userId="f68a596d8f7a078c" providerId="Windows Live" clId="Web-{0C0529D4-9A63-40A3-BD3C-5880657EA84C}" dt="2023-08-14T10:46:45.943" v="50"/>
        <pc:sldMkLst>
          <pc:docMk/>
          <pc:sldMk cId="1594760197" sldId="281"/>
        </pc:sldMkLst>
      </pc:sldChg>
      <pc:sldChg chg="addSp delSp modSp addAnim delAnim modAnim">
        <pc:chgData name="Luis Schrader" userId="f68a596d8f7a078c" providerId="Windows Live" clId="Web-{0C0529D4-9A63-40A3-BD3C-5880657EA84C}" dt="2023-08-14T12:26:13.236" v="66"/>
        <pc:sldMkLst>
          <pc:docMk/>
          <pc:sldMk cId="3184059908" sldId="287"/>
        </pc:sldMkLst>
        <pc:spChg chg="add mod">
          <ac:chgData name="Luis Schrader" userId="f68a596d8f7a078c" providerId="Windows Live" clId="Web-{0C0529D4-9A63-40A3-BD3C-5880657EA84C}" dt="2023-08-14T10:40:40.070" v="24" actId="14100"/>
          <ac:spMkLst>
            <pc:docMk/>
            <pc:sldMk cId="3184059908" sldId="287"/>
            <ac:spMk id="10" creationId="{9EB9CE93-A870-254B-BF57-EA066E85A8E0}"/>
          </ac:spMkLst>
        </pc:spChg>
        <pc:spChg chg="add mod">
          <ac:chgData name="Luis Schrader" userId="f68a596d8f7a078c" providerId="Windows Live" clId="Web-{0C0529D4-9A63-40A3-BD3C-5880657EA84C}" dt="2023-08-14T10:46:40.552" v="49" actId="14100"/>
          <ac:spMkLst>
            <pc:docMk/>
            <pc:sldMk cId="3184059908" sldId="287"/>
            <ac:spMk id="20" creationId="{0792E531-93D8-FE72-E6A0-B468C7CD47F1}"/>
          </ac:spMkLst>
        </pc:spChg>
        <pc:picChg chg="del">
          <ac:chgData name="Luis Schrader" userId="f68a596d8f7a078c" providerId="Windows Live" clId="Web-{0C0529D4-9A63-40A3-BD3C-5880657EA84C}" dt="2023-08-14T10:33:06.959" v="0"/>
          <ac:picMkLst>
            <pc:docMk/>
            <pc:sldMk cId="3184059908" sldId="287"/>
            <ac:picMk id="4" creationId="{86BA41BF-D92B-CD01-F1D7-C3002C01AC5C}"/>
          </ac:picMkLst>
        </pc:picChg>
        <pc:picChg chg="add del mod">
          <ac:chgData name="Luis Schrader" userId="f68a596d8f7a078c" providerId="Windows Live" clId="Web-{0C0529D4-9A63-40A3-BD3C-5880657EA84C}" dt="2023-08-14T10:37:10.765" v="6"/>
          <ac:picMkLst>
            <pc:docMk/>
            <pc:sldMk cId="3184059908" sldId="287"/>
            <ac:picMk id="5" creationId="{C5616DD7-FB7C-DD01-A747-9917D192F051}"/>
          </ac:picMkLst>
        </pc:picChg>
        <pc:picChg chg="add mod">
          <ac:chgData name="Luis Schrader" userId="f68a596d8f7a078c" providerId="Windows Live" clId="Web-{0C0529D4-9A63-40A3-BD3C-5880657EA84C}" dt="2023-08-14T10:37:27.500" v="10" actId="1076"/>
          <ac:picMkLst>
            <pc:docMk/>
            <pc:sldMk cId="3184059908" sldId="287"/>
            <ac:picMk id="7" creationId="{4898F0A4-5D89-FE6B-FC1E-5E5465689E8A}"/>
          </ac:picMkLst>
        </pc:picChg>
        <pc:cxnChg chg="add mod">
          <ac:chgData name="Luis Schrader" userId="f68a596d8f7a078c" providerId="Windows Live" clId="Web-{0C0529D4-9A63-40A3-BD3C-5880657EA84C}" dt="2023-08-14T10:39:40.302" v="13" actId="14100"/>
          <ac:cxnSpMkLst>
            <pc:docMk/>
            <pc:sldMk cId="3184059908" sldId="287"/>
            <ac:cxnSpMk id="9" creationId="{26409E9D-E2B8-491F-1AB2-285D0749A8DE}"/>
          </ac:cxnSpMkLst>
        </pc:cxnChg>
        <pc:cxnChg chg="add mod">
          <ac:chgData name="Luis Schrader" userId="f68a596d8f7a078c" providerId="Windows Live" clId="Web-{0C0529D4-9A63-40A3-BD3C-5880657EA84C}" dt="2023-08-14T10:42:37.184" v="26" actId="1076"/>
          <ac:cxnSpMkLst>
            <pc:docMk/>
            <pc:sldMk cId="3184059908" sldId="287"/>
            <ac:cxnSpMk id="12" creationId="{AC36D3F9-E56B-AC75-17B2-7E69CDF5D4CC}"/>
          </ac:cxnSpMkLst>
        </pc:cxnChg>
        <pc:cxnChg chg="add mod">
          <ac:chgData name="Luis Schrader" userId="f68a596d8f7a078c" providerId="Windows Live" clId="Web-{0C0529D4-9A63-40A3-BD3C-5880657EA84C}" dt="2023-08-14T10:42:40.512" v="28" actId="1076"/>
          <ac:cxnSpMkLst>
            <pc:docMk/>
            <pc:sldMk cId="3184059908" sldId="287"/>
            <ac:cxnSpMk id="14" creationId="{65A6FA27-2177-AF18-8688-C80AE261D7A4}"/>
          </ac:cxnSpMkLst>
        </pc:cxnChg>
        <pc:cxnChg chg="add mod">
          <ac:chgData name="Luis Schrader" userId="f68a596d8f7a078c" providerId="Windows Live" clId="Web-{0C0529D4-9A63-40A3-BD3C-5880657EA84C}" dt="2023-08-14T10:42:44.903" v="30" actId="1076"/>
          <ac:cxnSpMkLst>
            <pc:docMk/>
            <pc:sldMk cId="3184059908" sldId="287"/>
            <ac:cxnSpMk id="16" creationId="{854D5A52-D4FC-60B3-A323-9C4340A0B117}"/>
          </ac:cxnSpMkLst>
        </pc:cxnChg>
        <pc:cxnChg chg="add mod">
          <ac:chgData name="Luis Schrader" userId="f68a596d8f7a078c" providerId="Windows Live" clId="Web-{0C0529D4-9A63-40A3-BD3C-5880657EA84C}" dt="2023-08-14T10:42:49.653" v="33" actId="14100"/>
          <ac:cxnSpMkLst>
            <pc:docMk/>
            <pc:sldMk cId="3184059908" sldId="287"/>
            <ac:cxnSpMk id="18" creationId="{6B42DAA8-FB08-4212-7D44-CB27173CAD4C}"/>
          </ac:cxnSpMkLst>
        </pc:cxnChg>
      </pc:sldChg>
      <pc:sldChg chg="del">
        <pc:chgData name="Luis Schrader" userId="f68a596d8f7a078c" providerId="Windows Live" clId="Web-{0C0529D4-9A63-40A3-BD3C-5880657EA84C}" dt="2023-08-14T10:46:49.162" v="52"/>
        <pc:sldMkLst>
          <pc:docMk/>
          <pc:sldMk cId="606915634" sldId="296"/>
        </pc:sldMkLst>
      </pc:sldChg>
    </pc:docChg>
  </pc:docChgLst>
  <pc:docChgLst>
    <pc:chgData name="Luis Schrader" userId="f68a596d8f7a078c" providerId="Windows Live" clId="Web-{D48DF8D6-5174-4EE8-A7C9-5777A499B492}"/>
    <pc:docChg chg="modSld">
      <pc:chgData name="Luis Schrader" userId="f68a596d8f7a078c" providerId="Windows Live" clId="Web-{D48DF8D6-5174-4EE8-A7C9-5777A499B492}" dt="2023-06-20T17:20:24.503" v="42"/>
      <pc:docMkLst>
        <pc:docMk/>
      </pc:docMkLst>
      <pc:sldChg chg="modSp">
        <pc:chgData name="Luis Schrader" userId="f68a596d8f7a078c" providerId="Windows Live" clId="Web-{D48DF8D6-5174-4EE8-A7C9-5777A499B492}" dt="2023-06-20T17:11:08.985" v="33" actId="20577"/>
        <pc:sldMkLst>
          <pc:docMk/>
          <pc:sldMk cId="4036070795" sldId="258"/>
        </pc:sldMkLst>
        <pc:spChg chg="mod">
          <ac:chgData name="Luis Schrader" userId="f68a596d8f7a078c" providerId="Windows Live" clId="Web-{D48DF8D6-5174-4EE8-A7C9-5777A499B492}" dt="2023-06-20T17:11:08.985" v="33" actId="20577"/>
          <ac:spMkLst>
            <pc:docMk/>
            <pc:sldMk cId="4036070795" sldId="258"/>
            <ac:spMk id="3" creationId="{6B1676BA-F2F7-4A11-83DD-CBF640797734}"/>
          </ac:spMkLst>
        </pc:spChg>
      </pc:sldChg>
      <pc:sldChg chg="addSp delSp modSp">
        <pc:chgData name="Luis Schrader" userId="f68a596d8f7a078c" providerId="Windows Live" clId="Web-{D48DF8D6-5174-4EE8-A7C9-5777A499B492}" dt="2023-06-20T17:20:24.503" v="42"/>
        <pc:sldMkLst>
          <pc:docMk/>
          <pc:sldMk cId="3975939041" sldId="273"/>
        </pc:sldMkLst>
        <pc:picChg chg="add mod ord">
          <ac:chgData name="Luis Schrader" userId="f68a596d8f7a078c" providerId="Windows Live" clId="Web-{D48DF8D6-5174-4EE8-A7C9-5777A499B492}" dt="2023-06-20T17:20:24.503" v="42"/>
          <ac:picMkLst>
            <pc:docMk/>
            <pc:sldMk cId="3975939041" sldId="273"/>
            <ac:picMk id="4" creationId="{7CBF5418-A0B2-0601-7F7F-B79AE51FED19}"/>
          </ac:picMkLst>
        </pc:picChg>
        <pc:picChg chg="del">
          <ac:chgData name="Luis Schrader" userId="f68a596d8f7a078c" providerId="Windows Live" clId="Web-{D48DF8D6-5174-4EE8-A7C9-5777A499B492}" dt="2023-06-20T17:20:15.674" v="40"/>
          <ac:picMkLst>
            <pc:docMk/>
            <pc:sldMk cId="3975939041" sldId="273"/>
            <ac:picMk id="12" creationId="{9B0E762B-7B11-CA27-D6BB-9801EE3F8830}"/>
          </ac:picMkLst>
        </pc:picChg>
      </pc:sldChg>
      <pc:sldChg chg="addAnim delAnim modAnim">
        <pc:chgData name="Luis Schrader" userId="f68a596d8f7a078c" providerId="Windows Live" clId="Web-{D48DF8D6-5174-4EE8-A7C9-5777A499B492}" dt="2023-06-20T17:13:02.348" v="35"/>
        <pc:sldMkLst>
          <pc:docMk/>
          <pc:sldMk cId="3184059908" sldId="287"/>
        </pc:sldMkLst>
      </pc:sldChg>
    </pc:docChg>
  </pc:docChgLst>
  <pc:docChgLst>
    <pc:chgData name="Luis Schrader" userId="f68a596d8f7a078c" providerId="Windows Live" clId="Web-{01650A80-B384-48EB-BCC5-AB85E68BEDE4}"/>
    <pc:docChg chg="modSld">
      <pc:chgData name="Luis Schrader" userId="f68a596d8f7a078c" providerId="Windows Live" clId="Web-{01650A80-B384-48EB-BCC5-AB85E68BEDE4}" dt="2023-06-16T07:07:03.042" v="17" actId="1076"/>
      <pc:docMkLst>
        <pc:docMk/>
      </pc:docMkLst>
      <pc:sldChg chg="modSp">
        <pc:chgData name="Luis Schrader" userId="f68a596d8f7a078c" providerId="Windows Live" clId="Web-{01650A80-B384-48EB-BCC5-AB85E68BEDE4}" dt="2023-06-16T07:00:21.467" v="0" actId="1076"/>
        <pc:sldMkLst>
          <pc:docMk/>
          <pc:sldMk cId="4076023400" sldId="270"/>
        </pc:sldMkLst>
        <pc:spChg chg="mod">
          <ac:chgData name="Luis Schrader" userId="f68a596d8f7a078c" providerId="Windows Live" clId="Web-{01650A80-B384-48EB-BCC5-AB85E68BEDE4}" dt="2023-06-16T07:00:21.467" v="0" actId="1076"/>
          <ac:spMkLst>
            <pc:docMk/>
            <pc:sldMk cId="4076023400" sldId="270"/>
            <ac:spMk id="11" creationId="{EBCE5CF7-3A71-0577-6AA6-C25D01C9CC22}"/>
          </ac:spMkLst>
        </pc:spChg>
      </pc:sldChg>
      <pc:sldChg chg="addSp delSp modSp">
        <pc:chgData name="Luis Schrader" userId="f68a596d8f7a078c" providerId="Windows Live" clId="Web-{01650A80-B384-48EB-BCC5-AB85E68BEDE4}" dt="2023-06-16T07:07:03.042" v="17" actId="1076"/>
        <pc:sldMkLst>
          <pc:docMk/>
          <pc:sldMk cId="520479804" sldId="271"/>
        </pc:sldMkLst>
        <pc:picChg chg="add del mod">
          <ac:chgData name="Luis Schrader" userId="f68a596d8f7a078c" providerId="Windows Live" clId="Web-{01650A80-B384-48EB-BCC5-AB85E68BEDE4}" dt="2023-06-16T07:03:30.113" v="5"/>
          <ac:picMkLst>
            <pc:docMk/>
            <pc:sldMk cId="520479804" sldId="271"/>
            <ac:picMk id="4" creationId="{DDC728A2-A5A5-71BF-D7F9-0859613D9618}"/>
          </ac:picMkLst>
        </pc:picChg>
        <pc:picChg chg="del">
          <ac:chgData name="Luis Schrader" userId="f68a596d8f7a078c" providerId="Windows Live" clId="Web-{01650A80-B384-48EB-BCC5-AB85E68BEDE4}" dt="2023-06-16T07:03:12.722" v="1"/>
          <ac:picMkLst>
            <pc:docMk/>
            <pc:sldMk cId="520479804" sldId="271"/>
            <ac:picMk id="6" creationId="{4E376AF4-F113-7053-E2B5-6931D620ED6E}"/>
          </ac:picMkLst>
        </pc:picChg>
        <pc:picChg chg="add del mod">
          <ac:chgData name="Luis Schrader" userId="f68a596d8f7a078c" providerId="Windows Live" clId="Web-{01650A80-B384-48EB-BCC5-AB85E68BEDE4}" dt="2023-06-16T07:06:23.197" v="8"/>
          <ac:picMkLst>
            <pc:docMk/>
            <pc:sldMk cId="520479804" sldId="271"/>
            <ac:picMk id="7" creationId="{FDC2BF57-CFBA-0A70-6D9D-B7DF7DAEB678}"/>
          </ac:picMkLst>
        </pc:picChg>
        <pc:picChg chg="add mod">
          <ac:chgData name="Luis Schrader" userId="f68a596d8f7a078c" providerId="Windows Live" clId="Web-{01650A80-B384-48EB-BCC5-AB85E68BEDE4}" dt="2023-06-16T07:07:03.042" v="17" actId="1076"/>
          <ac:picMkLst>
            <pc:docMk/>
            <pc:sldMk cId="520479804" sldId="271"/>
            <ac:picMk id="8" creationId="{85E9297B-D8B5-89ED-00D8-0EF59230FB02}"/>
          </ac:picMkLst>
        </pc:picChg>
      </pc:sldChg>
    </pc:docChg>
  </pc:docChgLst>
  <pc:docChgLst>
    <pc:chgData name="Armin Kozik" userId="5b75615e529166ac" providerId="Windows Live" clId="Web-{9A0CE3A4-3F22-4FD2-8E94-5C578A8F89B7}"/>
    <pc:docChg chg="modSld">
      <pc:chgData name="Armin Kozik" userId="5b75615e529166ac" providerId="Windows Live" clId="Web-{9A0CE3A4-3F22-4FD2-8E94-5C578A8F89B7}" dt="2023-08-07T09:20:42.049" v="6" actId="20577"/>
      <pc:docMkLst>
        <pc:docMk/>
      </pc:docMkLst>
      <pc:sldChg chg="modSp">
        <pc:chgData name="Armin Kozik" userId="5b75615e529166ac" providerId="Windows Live" clId="Web-{9A0CE3A4-3F22-4FD2-8E94-5C578A8F89B7}" dt="2023-08-07T09:20:42.049" v="6" actId="20577"/>
        <pc:sldMkLst>
          <pc:docMk/>
          <pc:sldMk cId="2486988732" sldId="259"/>
        </pc:sldMkLst>
        <pc:spChg chg="mod">
          <ac:chgData name="Armin Kozik" userId="5b75615e529166ac" providerId="Windows Live" clId="Web-{9A0CE3A4-3F22-4FD2-8E94-5C578A8F89B7}" dt="2023-08-07T09:20:42.049" v="6" actId="20577"/>
          <ac:spMkLst>
            <pc:docMk/>
            <pc:sldMk cId="2486988732" sldId="259"/>
            <ac:spMk id="4" creationId="{76951D45-73FA-DA03-8136-C1CECB943960}"/>
          </ac:spMkLst>
        </pc:spChg>
      </pc:sldChg>
    </pc:docChg>
  </pc:docChgLst>
  <pc:docChgLst>
    <pc:chgData name="Gastbenutzer" providerId="Windows Live" clId="Web-{E1E14612-0118-4CB6-9BCE-D856558D4BA4}"/>
    <pc:docChg chg="delSld modSld">
      <pc:chgData name="Gastbenutzer" userId="" providerId="Windows Live" clId="Web-{E1E14612-0118-4CB6-9BCE-D856558D4BA4}" dt="2023-08-15T06:52:12.712" v="1" actId="20577"/>
      <pc:docMkLst>
        <pc:docMk/>
      </pc:docMkLst>
      <pc:sldChg chg="modSp">
        <pc:chgData name="Gastbenutzer" userId="" providerId="Windows Live" clId="Web-{E1E14612-0118-4CB6-9BCE-D856558D4BA4}" dt="2023-08-15T06:52:12.712" v="1" actId="20577"/>
        <pc:sldMkLst>
          <pc:docMk/>
          <pc:sldMk cId="4036070795" sldId="258"/>
        </pc:sldMkLst>
        <pc:spChg chg="mod">
          <ac:chgData name="Gastbenutzer" userId="" providerId="Windows Live" clId="Web-{E1E14612-0118-4CB6-9BCE-D856558D4BA4}" dt="2023-08-15T06:52:12.712" v="1" actId="20577"/>
          <ac:spMkLst>
            <pc:docMk/>
            <pc:sldMk cId="4036070795" sldId="258"/>
            <ac:spMk id="3" creationId="{6B1676BA-F2F7-4A11-83DD-CBF640797734}"/>
          </ac:spMkLst>
        </pc:spChg>
      </pc:sldChg>
      <pc:sldChg chg="del">
        <pc:chgData name="Gastbenutzer" userId="" providerId="Windows Live" clId="Web-{E1E14612-0118-4CB6-9BCE-D856558D4BA4}" dt="2023-08-14T17:19:14.876" v="0"/>
        <pc:sldMkLst>
          <pc:docMk/>
          <pc:sldMk cId="2318709055" sldId="322"/>
        </pc:sldMkLst>
      </pc:sldChg>
    </pc:docChg>
  </pc:docChgLst>
  <pc:docChgLst>
    <pc:chgData name="Celina W" userId="1c01fa96d866e91a" providerId="Windows Live" clId="Web-{FB06A088-C86F-4C05-98E4-D04FD2E986EF}"/>
    <pc:docChg chg="addSld delSld modSld">
      <pc:chgData name="Celina W" userId="1c01fa96d866e91a" providerId="Windows Live" clId="Web-{FB06A088-C86F-4C05-98E4-D04FD2E986EF}" dt="2023-06-20T20:13:42.102" v="87"/>
      <pc:docMkLst>
        <pc:docMk/>
      </pc:docMkLst>
      <pc:sldChg chg="addSp delSp modSp addAnim delAnim modAnim">
        <pc:chgData name="Celina W" userId="1c01fa96d866e91a" providerId="Windows Live" clId="Web-{FB06A088-C86F-4C05-98E4-D04FD2E986EF}" dt="2023-06-20T17:53:42.239" v="60" actId="1076"/>
        <pc:sldMkLst>
          <pc:docMk/>
          <pc:sldMk cId="342421748" sldId="277"/>
        </pc:sldMkLst>
        <pc:spChg chg="mod">
          <ac:chgData name="Celina W" userId="1c01fa96d866e91a" providerId="Windows Live" clId="Web-{FB06A088-C86F-4C05-98E4-D04FD2E986EF}" dt="2023-06-20T17:50:50.951" v="33" actId="20577"/>
          <ac:spMkLst>
            <pc:docMk/>
            <pc:sldMk cId="342421748" sldId="277"/>
            <ac:spMk id="3" creationId="{21262D9A-F405-9269-1672-9C485CCAD24F}"/>
          </ac:spMkLst>
        </pc:spChg>
        <pc:spChg chg="add del mod">
          <ac:chgData name="Celina W" userId="1c01fa96d866e91a" providerId="Windows Live" clId="Web-{FB06A088-C86F-4C05-98E4-D04FD2E986EF}" dt="2023-06-20T17:53:02.784" v="55"/>
          <ac:spMkLst>
            <pc:docMk/>
            <pc:sldMk cId="342421748" sldId="277"/>
            <ac:spMk id="4" creationId="{89B9C8F9-87A1-03BB-F1F1-00FC1DAD0C05}"/>
          </ac:spMkLst>
        </pc:spChg>
        <pc:spChg chg="add mod">
          <ac:chgData name="Celina W" userId="1c01fa96d866e91a" providerId="Windows Live" clId="Web-{FB06A088-C86F-4C05-98E4-D04FD2E986EF}" dt="2023-06-20T17:53:42.239" v="60" actId="1076"/>
          <ac:spMkLst>
            <pc:docMk/>
            <pc:sldMk cId="342421748" sldId="277"/>
            <ac:spMk id="7" creationId="{10A4F30D-5290-A66D-C1B3-5B646093D9B9}"/>
          </ac:spMkLst>
        </pc:spChg>
      </pc:sldChg>
      <pc:sldChg chg="modSp">
        <pc:chgData name="Celina W" userId="1c01fa96d866e91a" providerId="Windows Live" clId="Web-{FB06A088-C86F-4C05-98E4-D04FD2E986EF}" dt="2023-06-20T18:01:22.006" v="83" actId="20577"/>
        <pc:sldMkLst>
          <pc:docMk/>
          <pc:sldMk cId="2418181878" sldId="279"/>
        </pc:sldMkLst>
        <pc:spChg chg="mod">
          <ac:chgData name="Celina W" userId="1c01fa96d866e91a" providerId="Windows Live" clId="Web-{FB06A088-C86F-4C05-98E4-D04FD2E986EF}" dt="2023-06-20T18:01:22.006" v="83" actId="20577"/>
          <ac:spMkLst>
            <pc:docMk/>
            <pc:sldMk cId="2418181878" sldId="279"/>
            <ac:spMk id="3" creationId="{21262D9A-F405-9269-1672-9C485CCAD24F}"/>
          </ac:spMkLst>
        </pc:spChg>
      </pc:sldChg>
      <pc:sldChg chg="modSp">
        <pc:chgData name="Celina W" userId="1c01fa96d866e91a" providerId="Windows Live" clId="Web-{FB06A088-C86F-4C05-98E4-D04FD2E986EF}" dt="2023-06-20T20:13:42.102" v="87"/>
        <pc:sldMkLst>
          <pc:docMk/>
          <pc:sldMk cId="2239174465" sldId="282"/>
        </pc:sldMkLst>
        <pc:spChg chg="mod">
          <ac:chgData name="Celina W" userId="1c01fa96d866e91a" providerId="Windows Live" clId="Web-{FB06A088-C86F-4C05-98E4-D04FD2E986EF}" dt="2023-06-20T20:13:42.102" v="87"/>
          <ac:spMkLst>
            <pc:docMk/>
            <pc:sldMk cId="2239174465" sldId="282"/>
            <ac:spMk id="7" creationId="{4796D1EF-1AD8-6F58-AA6D-10D9BFD16126}"/>
          </ac:spMkLst>
        </pc:spChg>
      </pc:sldChg>
      <pc:sldChg chg="modSp">
        <pc:chgData name="Celina W" userId="1c01fa96d866e91a" providerId="Windows Live" clId="Web-{FB06A088-C86F-4C05-98E4-D04FD2E986EF}" dt="2023-06-20T18:01:00.240" v="80" actId="20577"/>
        <pc:sldMkLst>
          <pc:docMk/>
          <pc:sldMk cId="1959778224" sldId="283"/>
        </pc:sldMkLst>
        <pc:spChg chg="mod">
          <ac:chgData name="Celina W" userId="1c01fa96d866e91a" providerId="Windows Live" clId="Web-{FB06A088-C86F-4C05-98E4-D04FD2E986EF}" dt="2023-06-20T18:01:00.240" v="80" actId="20577"/>
          <ac:spMkLst>
            <pc:docMk/>
            <pc:sldMk cId="1959778224" sldId="283"/>
            <ac:spMk id="3" creationId="{21262D9A-F405-9269-1672-9C485CCAD24F}"/>
          </ac:spMkLst>
        </pc:spChg>
      </pc:sldChg>
      <pc:sldChg chg="delSp modSp addAnim delAnim modAnim">
        <pc:chgData name="Celina W" userId="1c01fa96d866e91a" providerId="Windows Live" clId="Web-{FB06A088-C86F-4C05-98E4-D04FD2E986EF}" dt="2023-06-20T17:57:33.935" v="76"/>
        <pc:sldMkLst>
          <pc:docMk/>
          <pc:sldMk cId="3184059908" sldId="287"/>
        </pc:sldMkLst>
        <pc:spChg chg="mod">
          <ac:chgData name="Celina W" userId="1c01fa96d866e91a" providerId="Windows Live" clId="Web-{FB06A088-C86F-4C05-98E4-D04FD2E986EF}" dt="2023-06-20T17:55:29.852" v="64" actId="20577"/>
          <ac:spMkLst>
            <pc:docMk/>
            <pc:sldMk cId="3184059908" sldId="287"/>
            <ac:spMk id="3" creationId="{21262D9A-F405-9269-1672-9C485CCAD24F}"/>
          </ac:spMkLst>
        </pc:spChg>
        <pc:spChg chg="mod">
          <ac:chgData name="Celina W" userId="1c01fa96d866e91a" providerId="Windows Live" clId="Web-{FB06A088-C86F-4C05-98E4-D04FD2E986EF}" dt="2023-06-20T17:56:00.166" v="67" actId="1076"/>
          <ac:spMkLst>
            <pc:docMk/>
            <pc:sldMk cId="3184059908" sldId="287"/>
            <ac:spMk id="7" creationId="{B4F54715-AC28-BCD0-5172-7359082F2782}"/>
          </ac:spMkLst>
        </pc:spChg>
        <pc:spChg chg="del">
          <ac:chgData name="Celina W" userId="1c01fa96d866e91a" providerId="Windows Live" clId="Web-{FB06A088-C86F-4C05-98E4-D04FD2E986EF}" dt="2023-06-20T17:44:48.015" v="7"/>
          <ac:spMkLst>
            <pc:docMk/>
            <pc:sldMk cId="3184059908" sldId="287"/>
            <ac:spMk id="10" creationId="{1B8AA950-221B-D475-2B15-D4ECB72D5B94}"/>
          </ac:spMkLst>
        </pc:spChg>
        <pc:spChg chg="del">
          <ac:chgData name="Celina W" userId="1c01fa96d866e91a" providerId="Windows Live" clId="Web-{FB06A088-C86F-4C05-98E4-D04FD2E986EF}" dt="2023-06-20T17:49:46.183" v="30"/>
          <ac:spMkLst>
            <pc:docMk/>
            <pc:sldMk cId="3184059908" sldId="287"/>
            <ac:spMk id="13" creationId="{B29A005F-6425-BA91-4343-A7C6C6CC9A53}"/>
          </ac:spMkLst>
        </pc:spChg>
        <pc:picChg chg="mod ord">
          <ac:chgData name="Celina W" userId="1c01fa96d866e91a" providerId="Windows Live" clId="Web-{FB06A088-C86F-4C05-98E4-D04FD2E986EF}" dt="2023-06-20T17:55:47.041" v="65" actId="1076"/>
          <ac:picMkLst>
            <pc:docMk/>
            <pc:sldMk cId="3184059908" sldId="287"/>
            <ac:picMk id="11" creationId="{A9B553AC-70C1-9A6B-E2BB-9005513914C3}"/>
          </ac:picMkLst>
        </pc:picChg>
      </pc:sldChg>
      <pc:sldChg chg="delSp add del replId delAnim">
        <pc:chgData name="Celina W" userId="1c01fa96d866e91a" providerId="Windows Live" clId="Web-{FB06A088-C86F-4C05-98E4-D04FD2E986EF}" dt="2023-06-20T17:56:41.871" v="75"/>
        <pc:sldMkLst>
          <pc:docMk/>
          <pc:sldMk cId="250397305" sldId="289"/>
        </pc:sldMkLst>
        <pc:spChg chg="del">
          <ac:chgData name="Celina W" userId="1c01fa96d866e91a" providerId="Windows Live" clId="Web-{FB06A088-C86F-4C05-98E4-D04FD2E986EF}" dt="2023-06-20T17:49:21.463" v="28"/>
          <ac:spMkLst>
            <pc:docMk/>
            <pc:sldMk cId="250397305" sldId="289"/>
            <ac:spMk id="7" creationId="{B4F54715-AC28-BCD0-5172-7359082F2782}"/>
          </ac:spMkLst>
        </pc:spChg>
        <pc:spChg chg="del">
          <ac:chgData name="Celina W" userId="1c01fa96d866e91a" providerId="Windows Live" clId="Web-{FB06A088-C86F-4C05-98E4-D04FD2E986EF}" dt="2023-06-20T17:56:11.291" v="69"/>
          <ac:spMkLst>
            <pc:docMk/>
            <pc:sldMk cId="250397305" sldId="289"/>
            <ac:spMk id="13" creationId="{B29A005F-6425-BA91-4343-A7C6C6CC9A53}"/>
          </ac:spMkLst>
        </pc:spChg>
      </pc:sldChg>
      <pc:sldChg chg="addSp delSp modSp add replId addAnim delAnim">
        <pc:chgData name="Celina W" userId="1c01fa96d866e91a" providerId="Windows Live" clId="Web-{FB06A088-C86F-4C05-98E4-D04FD2E986EF}" dt="2023-06-20T17:58:17.781" v="77"/>
        <pc:sldMkLst>
          <pc:docMk/>
          <pc:sldMk cId="2419315760" sldId="290"/>
        </pc:sldMkLst>
        <pc:spChg chg="add mod">
          <ac:chgData name="Celina W" userId="1c01fa96d866e91a" providerId="Windows Live" clId="Web-{FB06A088-C86F-4C05-98E4-D04FD2E986EF}" dt="2023-06-20T17:56:31.511" v="73" actId="1076"/>
          <ac:spMkLst>
            <pc:docMk/>
            <pc:sldMk cId="2419315760" sldId="290"/>
            <ac:spMk id="4" creationId="{0037DF70-543A-98A3-A5FF-F96FB4DFE434}"/>
          </ac:spMkLst>
        </pc:spChg>
        <pc:spChg chg="del">
          <ac:chgData name="Celina W" userId="1c01fa96d866e91a" providerId="Windows Live" clId="Web-{FB06A088-C86F-4C05-98E4-D04FD2E986EF}" dt="2023-06-20T17:56:19.792" v="71"/>
          <ac:spMkLst>
            <pc:docMk/>
            <pc:sldMk cId="2419315760" sldId="290"/>
            <ac:spMk id="7" creationId="{B4F54715-AC28-BCD0-5172-7359082F2782}"/>
          </ac:spMkLst>
        </pc:spChg>
      </pc:sldChg>
    </pc:docChg>
  </pc:docChgLst>
  <pc:docChgLst>
    <pc:chgData name="Celina W" userId="1c01fa96d866e91a" providerId="Windows Live" clId="Web-{BDC43EF4-03F6-40F2-882D-4BB4C9E21A7C}"/>
    <pc:docChg chg="addSld modSld">
      <pc:chgData name="Celina W" userId="1c01fa96d866e91a" providerId="Windows Live" clId="Web-{BDC43EF4-03F6-40F2-882D-4BB4C9E21A7C}" dt="2023-06-20T16:48:16.491" v="172"/>
      <pc:docMkLst>
        <pc:docMk/>
      </pc:docMkLst>
      <pc:sldChg chg="modSp">
        <pc:chgData name="Celina W" userId="1c01fa96d866e91a" providerId="Windows Live" clId="Web-{BDC43EF4-03F6-40F2-882D-4BB4C9E21A7C}" dt="2023-06-20T15:21:52.354" v="16" actId="20577"/>
        <pc:sldMkLst>
          <pc:docMk/>
          <pc:sldMk cId="2418181878" sldId="279"/>
        </pc:sldMkLst>
        <pc:spChg chg="mod">
          <ac:chgData name="Celina W" userId="1c01fa96d866e91a" providerId="Windows Live" clId="Web-{BDC43EF4-03F6-40F2-882D-4BB4C9E21A7C}" dt="2023-06-20T15:21:52.354" v="16" actId="20577"/>
          <ac:spMkLst>
            <pc:docMk/>
            <pc:sldMk cId="2418181878" sldId="279"/>
            <ac:spMk id="5" creationId="{C1F5B457-0250-84BE-8583-231D9E6FDF56}"/>
          </ac:spMkLst>
        </pc:spChg>
      </pc:sldChg>
      <pc:sldChg chg="addSp delSp modSp">
        <pc:chgData name="Celina W" userId="1c01fa96d866e91a" providerId="Windows Live" clId="Web-{BDC43EF4-03F6-40F2-882D-4BB4C9E21A7C}" dt="2023-06-20T16:04:02.773" v="120" actId="20577"/>
        <pc:sldMkLst>
          <pc:docMk/>
          <pc:sldMk cId="1594760197" sldId="281"/>
        </pc:sldMkLst>
        <pc:spChg chg="mod">
          <ac:chgData name="Celina W" userId="1c01fa96d866e91a" providerId="Windows Live" clId="Web-{BDC43EF4-03F6-40F2-882D-4BB4C9E21A7C}" dt="2023-06-20T16:04:02.773" v="120" actId="20577"/>
          <ac:spMkLst>
            <pc:docMk/>
            <pc:sldMk cId="1594760197" sldId="281"/>
            <ac:spMk id="3" creationId="{21262D9A-F405-9269-1672-9C485CCAD24F}"/>
          </ac:spMkLst>
        </pc:spChg>
        <pc:picChg chg="add del mod">
          <ac:chgData name="Celina W" userId="1c01fa96d866e91a" providerId="Windows Live" clId="Web-{BDC43EF4-03F6-40F2-882D-4BB4C9E21A7C}" dt="2023-06-20T15:51:40.541" v="82"/>
          <ac:picMkLst>
            <pc:docMk/>
            <pc:sldMk cId="1594760197" sldId="281"/>
            <ac:picMk id="4" creationId="{9A4FF84D-B50C-58D0-27ED-9375449EA1FD}"/>
          </ac:picMkLst>
        </pc:picChg>
        <pc:picChg chg="add del mod">
          <ac:chgData name="Celina W" userId="1c01fa96d866e91a" providerId="Windows Live" clId="Web-{BDC43EF4-03F6-40F2-882D-4BB4C9E21A7C}" dt="2023-06-20T15:51:38.994" v="81"/>
          <ac:picMkLst>
            <pc:docMk/>
            <pc:sldMk cId="1594760197" sldId="281"/>
            <ac:picMk id="6" creationId="{F8186083-99C9-79AA-4C25-EBE9DE2EFDA6}"/>
          </ac:picMkLst>
        </pc:picChg>
        <pc:picChg chg="add del mod">
          <ac:chgData name="Celina W" userId="1c01fa96d866e91a" providerId="Windows Live" clId="Web-{BDC43EF4-03F6-40F2-882D-4BB4C9E21A7C}" dt="2023-06-20T15:59:32.987" v="105"/>
          <ac:picMkLst>
            <pc:docMk/>
            <pc:sldMk cId="1594760197" sldId="281"/>
            <ac:picMk id="7" creationId="{E2247432-C15A-B96F-0780-683E51857F36}"/>
          </ac:picMkLst>
        </pc:picChg>
        <pc:picChg chg="add mod">
          <ac:chgData name="Celina W" userId="1c01fa96d866e91a" providerId="Windows Live" clId="Web-{BDC43EF4-03F6-40F2-882D-4BB4C9E21A7C}" dt="2023-06-20T16:00:31.332" v="116" actId="1076"/>
          <ac:picMkLst>
            <pc:docMk/>
            <pc:sldMk cId="1594760197" sldId="281"/>
            <ac:picMk id="9" creationId="{4EA39737-CD5A-229C-8861-40FC04E348A5}"/>
          </ac:picMkLst>
        </pc:picChg>
      </pc:sldChg>
      <pc:sldChg chg="addSp modSp addAnim">
        <pc:chgData name="Celina W" userId="1c01fa96d866e91a" providerId="Windows Live" clId="Web-{BDC43EF4-03F6-40F2-882D-4BB4C9E21A7C}" dt="2023-06-20T16:16:18.145" v="168" actId="14100"/>
        <pc:sldMkLst>
          <pc:docMk/>
          <pc:sldMk cId="2239174465" sldId="282"/>
        </pc:sldMkLst>
        <pc:spChg chg="mod">
          <ac:chgData name="Celina W" userId="1c01fa96d866e91a" providerId="Windows Live" clId="Web-{BDC43EF4-03F6-40F2-882D-4BB4C9E21A7C}" dt="2023-06-20T16:04:11.148" v="122" actId="20577"/>
          <ac:spMkLst>
            <pc:docMk/>
            <pc:sldMk cId="2239174465" sldId="282"/>
            <ac:spMk id="3" creationId="{21262D9A-F405-9269-1672-9C485CCAD24F}"/>
          </ac:spMkLst>
        </pc:spChg>
        <pc:spChg chg="mod">
          <ac:chgData name="Celina W" userId="1c01fa96d866e91a" providerId="Windows Live" clId="Web-{BDC43EF4-03F6-40F2-882D-4BB4C9E21A7C}" dt="2023-06-20T16:04:21.601" v="123" actId="1076"/>
          <ac:spMkLst>
            <pc:docMk/>
            <pc:sldMk cId="2239174465" sldId="282"/>
            <ac:spMk id="5" creationId="{C1F5B457-0250-84BE-8583-231D9E6FDF56}"/>
          </ac:spMkLst>
        </pc:spChg>
        <pc:spChg chg="add mod">
          <ac:chgData name="Celina W" userId="1c01fa96d866e91a" providerId="Windows Live" clId="Web-{BDC43EF4-03F6-40F2-882D-4BB4C9E21A7C}" dt="2023-06-20T16:16:18.145" v="168" actId="14100"/>
          <ac:spMkLst>
            <pc:docMk/>
            <pc:sldMk cId="2239174465" sldId="282"/>
            <ac:spMk id="7" creationId="{4796D1EF-1AD8-6F58-AA6D-10D9BFD16126}"/>
          </ac:spMkLst>
        </pc:spChg>
        <pc:picChg chg="mod">
          <ac:chgData name="Celina W" userId="1c01fa96d866e91a" providerId="Windows Live" clId="Web-{BDC43EF4-03F6-40F2-882D-4BB4C9E21A7C}" dt="2023-06-20T16:04:45.477" v="125" actId="1076"/>
          <ac:picMkLst>
            <pc:docMk/>
            <pc:sldMk cId="2239174465" sldId="282"/>
            <ac:picMk id="4" creationId="{10C2CEDC-FC1C-71C8-E8CA-F461011F0BE1}"/>
          </ac:picMkLst>
        </pc:picChg>
      </pc:sldChg>
      <pc:sldChg chg="modSp mod modShow">
        <pc:chgData name="Celina W" userId="1c01fa96d866e91a" providerId="Windows Live" clId="Web-{BDC43EF4-03F6-40F2-882D-4BB4C9E21A7C}" dt="2023-06-20T16:04:57.336" v="129" actId="20577"/>
        <pc:sldMkLst>
          <pc:docMk/>
          <pc:sldMk cId="1061100193" sldId="284"/>
        </pc:sldMkLst>
        <pc:spChg chg="mod">
          <ac:chgData name="Celina W" userId="1c01fa96d866e91a" providerId="Windows Live" clId="Web-{BDC43EF4-03F6-40F2-882D-4BB4C9E21A7C}" dt="2023-06-20T16:04:57.336" v="129" actId="20577"/>
          <ac:spMkLst>
            <pc:docMk/>
            <pc:sldMk cId="1061100193" sldId="284"/>
            <ac:spMk id="3" creationId="{21262D9A-F405-9269-1672-9C485CCAD24F}"/>
          </ac:spMkLst>
        </pc:spChg>
      </pc:sldChg>
      <pc:sldChg chg="addSp delSp modSp addAnim delAnim modAnim">
        <pc:chgData name="Celina W" userId="1c01fa96d866e91a" providerId="Windows Live" clId="Web-{BDC43EF4-03F6-40F2-882D-4BB4C9E21A7C}" dt="2023-06-20T16:48:16.491" v="172"/>
        <pc:sldMkLst>
          <pc:docMk/>
          <pc:sldMk cId="3184059908" sldId="287"/>
        </pc:sldMkLst>
        <pc:spChg chg="del">
          <ac:chgData name="Celina W" userId="1c01fa96d866e91a" providerId="Windows Live" clId="Web-{BDC43EF4-03F6-40F2-882D-4BB4C9E21A7C}" dt="2023-06-20T16:09:56.013" v="151"/>
          <ac:spMkLst>
            <pc:docMk/>
            <pc:sldMk cId="3184059908" sldId="287"/>
            <ac:spMk id="5" creationId="{C1F5B457-0250-84BE-8583-231D9E6FDF56}"/>
          </ac:spMkLst>
        </pc:spChg>
        <pc:spChg chg="add mod ord">
          <ac:chgData name="Celina W" userId="1c01fa96d866e91a" providerId="Windows Live" clId="Web-{BDC43EF4-03F6-40F2-882D-4BB4C9E21A7C}" dt="2023-06-20T16:09:41.732" v="150" actId="14100"/>
          <ac:spMkLst>
            <pc:docMk/>
            <pc:sldMk cId="3184059908" sldId="287"/>
            <ac:spMk id="7" creationId="{B4F54715-AC28-BCD0-5172-7359082F2782}"/>
          </ac:spMkLst>
        </pc:spChg>
        <pc:spChg chg="add mod">
          <ac:chgData name="Celina W" userId="1c01fa96d866e91a" providerId="Windows Live" clId="Web-{BDC43EF4-03F6-40F2-882D-4BB4C9E21A7C}" dt="2023-06-20T16:08:27.481" v="138" actId="1076"/>
          <ac:spMkLst>
            <pc:docMk/>
            <pc:sldMk cId="3184059908" sldId="287"/>
            <ac:spMk id="10" creationId="{1B8AA950-221B-D475-2B15-D4ECB72D5B94}"/>
          </ac:spMkLst>
        </pc:spChg>
        <pc:spChg chg="add mod">
          <ac:chgData name="Celina W" userId="1c01fa96d866e91a" providerId="Windows Live" clId="Web-{BDC43EF4-03F6-40F2-882D-4BB4C9E21A7C}" dt="2023-06-20T16:10:16.483" v="156" actId="14100"/>
          <ac:spMkLst>
            <pc:docMk/>
            <pc:sldMk cId="3184059908" sldId="287"/>
            <ac:spMk id="13" creationId="{B29A005F-6425-BA91-4343-A7C6C6CC9A53}"/>
          </ac:spMkLst>
        </pc:spChg>
        <pc:picChg chg="del">
          <ac:chgData name="Celina W" userId="1c01fa96d866e91a" providerId="Windows Live" clId="Web-{BDC43EF4-03F6-40F2-882D-4BB4C9E21A7C}" dt="2023-06-20T16:08:28.153" v="139"/>
          <ac:picMkLst>
            <pc:docMk/>
            <pc:sldMk cId="3184059908" sldId="287"/>
            <ac:picMk id="4" creationId="{32E7481C-D505-73C4-55AC-F29E3D6197F4}"/>
          </ac:picMkLst>
        </pc:picChg>
        <pc:picChg chg="add mod">
          <ac:chgData name="Celina W" userId="1c01fa96d866e91a" providerId="Windows Live" clId="Web-{BDC43EF4-03F6-40F2-882D-4BB4C9E21A7C}" dt="2023-06-20T16:09:29.263" v="148" actId="1076"/>
          <ac:picMkLst>
            <pc:docMk/>
            <pc:sldMk cId="3184059908" sldId="287"/>
            <ac:picMk id="11" creationId="{A9B553AC-70C1-9A6B-E2BB-9005513914C3}"/>
          </ac:picMkLst>
        </pc:picChg>
      </pc:sldChg>
      <pc:sldChg chg="addSp delSp modSp add mod replId modShow">
        <pc:chgData name="Celina W" userId="1c01fa96d866e91a" providerId="Windows Live" clId="Web-{BDC43EF4-03F6-40F2-882D-4BB4C9E21A7C}" dt="2023-06-20T16:00:47.520" v="117"/>
        <pc:sldMkLst>
          <pc:docMk/>
          <pc:sldMk cId="370161655" sldId="288"/>
        </pc:sldMkLst>
        <pc:spChg chg="del">
          <ac:chgData name="Celina W" userId="1c01fa96d866e91a" providerId="Windows Live" clId="Web-{BDC43EF4-03F6-40F2-882D-4BB4C9E21A7C}" dt="2023-06-20T15:42:24.782" v="24"/>
          <ac:spMkLst>
            <pc:docMk/>
            <pc:sldMk cId="370161655" sldId="288"/>
            <ac:spMk id="3" creationId="{21262D9A-F405-9269-1672-9C485CCAD24F}"/>
          </ac:spMkLst>
        </pc:spChg>
        <pc:spChg chg="del">
          <ac:chgData name="Celina W" userId="1c01fa96d866e91a" providerId="Windows Live" clId="Web-{BDC43EF4-03F6-40F2-882D-4BB4C9E21A7C}" dt="2023-06-20T15:42:16.094" v="22"/>
          <ac:spMkLst>
            <pc:docMk/>
            <pc:sldMk cId="370161655" sldId="288"/>
            <ac:spMk id="5" creationId="{C1F5B457-0250-84BE-8583-231D9E6FDF56}"/>
          </ac:spMkLst>
        </pc:spChg>
        <pc:spChg chg="add del mod">
          <ac:chgData name="Celina W" userId="1c01fa96d866e91a" providerId="Windows Live" clId="Web-{BDC43EF4-03F6-40F2-882D-4BB4C9E21A7C}" dt="2023-06-20T15:46:00.223" v="50"/>
          <ac:spMkLst>
            <pc:docMk/>
            <pc:sldMk cId="370161655" sldId="288"/>
            <ac:spMk id="10" creationId="{C27014B3-1AA4-0520-E9CA-AF7E80D3EC6C}"/>
          </ac:spMkLst>
        </pc:spChg>
        <pc:spChg chg="add del mod">
          <ac:chgData name="Celina W" userId="1c01fa96d866e91a" providerId="Windows Live" clId="Web-{BDC43EF4-03F6-40F2-882D-4BB4C9E21A7C}" dt="2023-06-20T15:46:04.270" v="51"/>
          <ac:spMkLst>
            <pc:docMk/>
            <pc:sldMk cId="370161655" sldId="288"/>
            <ac:spMk id="12" creationId="{B0E29149-2894-BAEE-B286-CF234535ACA6}"/>
          </ac:spMkLst>
        </pc:spChg>
        <pc:spChg chg="add del mod">
          <ac:chgData name="Celina W" userId="1c01fa96d866e91a" providerId="Windows Live" clId="Web-{BDC43EF4-03F6-40F2-882D-4BB4C9E21A7C}" dt="2023-06-20T15:46:06.614" v="52"/>
          <ac:spMkLst>
            <pc:docMk/>
            <pc:sldMk cId="370161655" sldId="288"/>
            <ac:spMk id="13" creationId="{156483EA-DC59-7812-CC47-69251B1B1D1B}"/>
          </ac:spMkLst>
        </pc:spChg>
        <pc:spChg chg="add mod">
          <ac:chgData name="Celina W" userId="1c01fa96d866e91a" providerId="Windows Live" clId="Web-{BDC43EF4-03F6-40F2-882D-4BB4C9E21A7C}" dt="2023-06-20T15:53:45.528" v="94" actId="1076"/>
          <ac:spMkLst>
            <pc:docMk/>
            <pc:sldMk cId="370161655" sldId="288"/>
            <ac:spMk id="17" creationId="{DFFFFF27-4279-AC02-1D66-39CCDA47535F}"/>
          </ac:spMkLst>
        </pc:spChg>
        <pc:spChg chg="add mod">
          <ac:chgData name="Celina W" userId="1c01fa96d866e91a" providerId="Windows Live" clId="Web-{BDC43EF4-03F6-40F2-882D-4BB4C9E21A7C}" dt="2023-06-20T15:54:12.653" v="100" actId="1076"/>
          <ac:spMkLst>
            <pc:docMk/>
            <pc:sldMk cId="370161655" sldId="288"/>
            <ac:spMk id="18" creationId="{69338C7F-538D-8AC2-4525-98BD4931AFF2}"/>
          </ac:spMkLst>
        </pc:spChg>
        <pc:spChg chg="add mod">
          <ac:chgData name="Celina W" userId="1c01fa96d866e91a" providerId="Windows Live" clId="Web-{BDC43EF4-03F6-40F2-882D-4BB4C9E21A7C}" dt="2023-06-20T15:54:20.778" v="102" actId="1076"/>
          <ac:spMkLst>
            <pc:docMk/>
            <pc:sldMk cId="370161655" sldId="288"/>
            <ac:spMk id="19" creationId="{06ABABEE-513A-163A-2119-3FD6D4794634}"/>
          </ac:spMkLst>
        </pc:spChg>
        <pc:spChg chg="add mod">
          <ac:chgData name="Celina W" userId="1c01fa96d866e91a" providerId="Windows Live" clId="Web-{BDC43EF4-03F6-40F2-882D-4BB4C9E21A7C}" dt="2023-06-20T15:54:28.638" v="104" actId="1076"/>
          <ac:spMkLst>
            <pc:docMk/>
            <pc:sldMk cId="370161655" sldId="288"/>
            <ac:spMk id="20" creationId="{13113555-9DCC-4085-2B73-D7F5242112DE}"/>
          </ac:spMkLst>
        </pc:spChg>
        <pc:picChg chg="mod">
          <ac:chgData name="Celina W" userId="1c01fa96d866e91a" providerId="Windows Live" clId="Web-{BDC43EF4-03F6-40F2-882D-4BB4C9E21A7C}" dt="2023-06-20T15:49:50.852" v="77"/>
          <ac:picMkLst>
            <pc:docMk/>
            <pc:sldMk cId="370161655" sldId="288"/>
            <ac:picMk id="4" creationId="{9A4FF84D-B50C-58D0-27ED-9375449EA1FD}"/>
          </ac:picMkLst>
        </pc:picChg>
        <pc:picChg chg="mod">
          <ac:chgData name="Celina W" userId="1c01fa96d866e91a" providerId="Windows Live" clId="Web-{BDC43EF4-03F6-40F2-882D-4BB4C9E21A7C}" dt="2023-06-20T15:50:07.180" v="79"/>
          <ac:picMkLst>
            <pc:docMk/>
            <pc:sldMk cId="370161655" sldId="288"/>
            <ac:picMk id="6" creationId="{F8186083-99C9-79AA-4C25-EBE9DE2EFDA6}"/>
          </ac:picMkLst>
        </pc:picChg>
        <pc:picChg chg="add mod">
          <ac:chgData name="Celina W" userId="1c01fa96d866e91a" providerId="Windows Live" clId="Web-{BDC43EF4-03F6-40F2-882D-4BB4C9E21A7C}" dt="2023-06-20T15:50:10.665" v="80"/>
          <ac:picMkLst>
            <pc:docMk/>
            <pc:sldMk cId="370161655" sldId="288"/>
            <ac:picMk id="7" creationId="{641F44F8-4136-73DE-5377-CC4D66B12414}"/>
          </ac:picMkLst>
        </pc:picChg>
        <pc:picChg chg="add mod">
          <ac:chgData name="Celina W" userId="1c01fa96d866e91a" providerId="Windows Live" clId="Web-{BDC43EF4-03F6-40F2-882D-4BB4C9E21A7C}" dt="2023-06-20T15:50:01.446" v="78"/>
          <ac:picMkLst>
            <pc:docMk/>
            <pc:sldMk cId="370161655" sldId="288"/>
            <ac:picMk id="9" creationId="{3BF382D4-B906-6500-4E1F-222B4B5A394D}"/>
          </ac:picMkLst>
        </pc:picChg>
        <pc:picChg chg="add del">
          <ac:chgData name="Celina W" userId="1c01fa96d866e91a" providerId="Windows Live" clId="Web-{BDC43EF4-03F6-40F2-882D-4BB4C9E21A7C}" dt="2023-06-20T15:45:04.253" v="41"/>
          <ac:picMkLst>
            <pc:docMk/>
            <pc:sldMk cId="370161655" sldId="288"/>
            <ac:picMk id="11" creationId="{B6D8A7D0-EBBB-B49D-014F-3B712D537094}"/>
          </ac:picMkLst>
        </pc:picChg>
        <pc:cxnChg chg="add mod">
          <ac:chgData name="Celina W" userId="1c01fa96d866e91a" providerId="Windows Live" clId="Web-{BDC43EF4-03F6-40F2-882D-4BB4C9E21A7C}" dt="2023-06-20T15:48:31.851" v="73" actId="14100"/>
          <ac:cxnSpMkLst>
            <pc:docMk/>
            <pc:sldMk cId="370161655" sldId="288"/>
            <ac:cxnSpMk id="14" creationId="{6497CE08-2F09-E696-9B13-049E59583C4E}"/>
          </ac:cxnSpMkLst>
        </pc:cxnChg>
        <pc:cxnChg chg="add mod">
          <ac:chgData name="Celina W" userId="1c01fa96d866e91a" providerId="Windows Live" clId="Web-{BDC43EF4-03F6-40F2-882D-4BB4C9E21A7C}" dt="2023-06-20T15:48:48.101" v="75" actId="14100"/>
          <ac:cxnSpMkLst>
            <pc:docMk/>
            <pc:sldMk cId="370161655" sldId="288"/>
            <ac:cxnSpMk id="15" creationId="{610C53BE-4A69-617A-B608-0AF5CA6B5EBD}"/>
          </ac:cxnSpMkLst>
        </pc:cxnChg>
        <pc:cxnChg chg="add mod">
          <ac:chgData name="Celina W" userId="1c01fa96d866e91a" providerId="Windows Live" clId="Web-{BDC43EF4-03F6-40F2-882D-4BB4C9E21A7C}" dt="2023-06-20T15:48:29.038" v="72" actId="14100"/>
          <ac:cxnSpMkLst>
            <pc:docMk/>
            <pc:sldMk cId="370161655" sldId="288"/>
            <ac:cxnSpMk id="16" creationId="{86C4DE8C-C4A3-5432-E5C8-54E4187A59DB}"/>
          </ac:cxnSpMkLst>
        </pc:cxnChg>
      </pc:sldChg>
    </pc:docChg>
  </pc:docChgLst>
  <pc:docChgLst>
    <pc:chgData name="Luis Schrader" userId="f68a596d8f7a078c" providerId="Windows Live" clId="Web-{3E37A888-3B3B-41D4-97B6-C5446191EE6B}"/>
    <pc:docChg chg="addSld delSld modSld">
      <pc:chgData name="Luis Schrader" userId="f68a596d8f7a078c" providerId="Windows Live" clId="Web-{3E37A888-3B3B-41D4-97B6-C5446191EE6B}" dt="2023-06-15T19:41:46.055" v="155" actId="14100"/>
      <pc:docMkLst>
        <pc:docMk/>
      </pc:docMkLst>
      <pc:sldChg chg="addSp delSp modSp">
        <pc:chgData name="Luis Schrader" userId="f68a596d8f7a078c" providerId="Windows Live" clId="Web-{3E37A888-3B3B-41D4-97B6-C5446191EE6B}" dt="2023-06-15T19:30:54.083" v="92" actId="1076"/>
        <pc:sldMkLst>
          <pc:docMk/>
          <pc:sldMk cId="2998242578" sldId="261"/>
        </pc:sldMkLst>
        <pc:picChg chg="add mod">
          <ac:chgData name="Luis Schrader" userId="f68a596d8f7a078c" providerId="Windows Live" clId="Web-{3E37A888-3B3B-41D4-97B6-C5446191EE6B}" dt="2023-06-15T19:01:39.277" v="83" actId="14100"/>
          <ac:picMkLst>
            <pc:docMk/>
            <pc:sldMk cId="2998242578" sldId="261"/>
            <ac:picMk id="4" creationId="{3F91BC69-BB11-FFB9-2EEC-12B125E6EE53}"/>
          </ac:picMkLst>
        </pc:picChg>
        <pc:picChg chg="add mod">
          <ac:chgData name="Luis Schrader" userId="f68a596d8f7a078c" providerId="Windows Live" clId="Web-{3E37A888-3B3B-41D4-97B6-C5446191EE6B}" dt="2023-06-15T19:30:54.083" v="92" actId="1076"/>
          <ac:picMkLst>
            <pc:docMk/>
            <pc:sldMk cId="2998242578" sldId="261"/>
            <ac:picMk id="6" creationId="{98AFA75B-0493-8603-1208-DB6FD31C1150}"/>
          </ac:picMkLst>
        </pc:picChg>
        <pc:picChg chg="add del">
          <ac:chgData name="Luis Schrader" userId="f68a596d8f7a078c" providerId="Windows Live" clId="Web-{3E37A888-3B3B-41D4-97B6-C5446191EE6B}" dt="2023-06-15T19:01:40.167" v="84"/>
          <ac:picMkLst>
            <pc:docMk/>
            <pc:sldMk cId="2998242578" sldId="261"/>
            <ac:picMk id="7" creationId="{2EC0029B-5D04-3855-ED85-7D3FD4FF62BD}"/>
          </ac:picMkLst>
        </pc:picChg>
      </pc:sldChg>
      <pc:sldChg chg="addSp delSp modSp">
        <pc:chgData name="Luis Schrader" userId="f68a596d8f7a078c" providerId="Windows Live" clId="Web-{3E37A888-3B3B-41D4-97B6-C5446191EE6B}" dt="2023-06-15T19:31:26.224" v="96" actId="1076"/>
        <pc:sldMkLst>
          <pc:docMk/>
          <pc:sldMk cId="3814045433" sldId="262"/>
        </pc:sldMkLst>
        <pc:picChg chg="add mod">
          <ac:chgData name="Luis Schrader" userId="f68a596d8f7a078c" providerId="Windows Live" clId="Web-{3E37A888-3B3B-41D4-97B6-C5446191EE6B}" dt="2023-06-15T19:01:53.168" v="87" actId="14100"/>
          <ac:picMkLst>
            <pc:docMk/>
            <pc:sldMk cId="3814045433" sldId="262"/>
            <ac:picMk id="4" creationId="{03C47036-0800-40FD-E7F4-D6BF1BB56613}"/>
          </ac:picMkLst>
        </pc:picChg>
        <pc:picChg chg="add mod">
          <ac:chgData name="Luis Schrader" userId="f68a596d8f7a078c" providerId="Windows Live" clId="Web-{3E37A888-3B3B-41D4-97B6-C5446191EE6B}" dt="2023-06-15T19:31:26.224" v="96" actId="1076"/>
          <ac:picMkLst>
            <pc:docMk/>
            <pc:sldMk cId="3814045433" sldId="262"/>
            <ac:picMk id="6" creationId="{4780985B-BDCA-43B7-5C66-467807115530}"/>
          </ac:picMkLst>
        </pc:picChg>
        <pc:picChg chg="add del">
          <ac:chgData name="Luis Schrader" userId="f68a596d8f7a078c" providerId="Windows Live" clId="Web-{3E37A888-3B3B-41D4-97B6-C5446191EE6B}" dt="2023-06-15T19:01:54.121" v="88"/>
          <ac:picMkLst>
            <pc:docMk/>
            <pc:sldMk cId="3814045433" sldId="262"/>
            <ac:picMk id="7" creationId="{940D373F-1628-86EF-7F0B-51AFF627E679}"/>
          </ac:picMkLst>
        </pc:picChg>
      </pc:sldChg>
      <pc:sldChg chg="addSp delSp modSp addAnim">
        <pc:chgData name="Luis Schrader" userId="f68a596d8f7a078c" providerId="Windows Live" clId="Web-{3E37A888-3B3B-41D4-97B6-C5446191EE6B}" dt="2023-06-15T19:32:48.867" v="114" actId="14100"/>
        <pc:sldMkLst>
          <pc:docMk/>
          <pc:sldMk cId="506114934" sldId="266"/>
        </pc:sldMkLst>
        <pc:spChg chg="mod">
          <ac:chgData name="Luis Schrader" userId="f68a596d8f7a078c" providerId="Windows Live" clId="Web-{3E37A888-3B3B-41D4-97B6-C5446191EE6B}" dt="2023-06-15T18:57:34.388" v="30" actId="20577"/>
          <ac:spMkLst>
            <pc:docMk/>
            <pc:sldMk cId="506114934" sldId="266"/>
            <ac:spMk id="3" creationId="{7EFA0D43-D4F5-A8AC-CB6E-F099CE346397}"/>
          </ac:spMkLst>
        </pc:spChg>
        <pc:spChg chg="add mod">
          <ac:chgData name="Luis Schrader" userId="f68a596d8f7a078c" providerId="Windows Live" clId="Web-{3E37A888-3B3B-41D4-97B6-C5446191EE6B}" dt="2023-06-15T19:32:48.867" v="114" actId="14100"/>
          <ac:spMkLst>
            <pc:docMk/>
            <pc:sldMk cId="506114934" sldId="266"/>
            <ac:spMk id="8" creationId="{2A7924BF-40BE-F142-E862-D436BF78C7CE}"/>
          </ac:spMkLst>
        </pc:spChg>
        <pc:picChg chg="add mod">
          <ac:chgData name="Luis Schrader" userId="f68a596d8f7a078c" providerId="Windows Live" clId="Web-{3E37A888-3B3B-41D4-97B6-C5446191EE6B}" dt="2023-06-15T19:32:11.491" v="106" actId="1076"/>
          <ac:picMkLst>
            <pc:docMk/>
            <pc:sldMk cId="506114934" sldId="266"/>
            <ac:picMk id="4" creationId="{0559D11D-1067-4D0E-B746-898B2B57192D}"/>
          </ac:picMkLst>
        </pc:picChg>
        <pc:picChg chg="add del">
          <ac:chgData name="Luis Schrader" userId="f68a596d8f7a078c" providerId="Windows Live" clId="Web-{3E37A888-3B3B-41D4-97B6-C5446191EE6B}" dt="2023-06-15T18:59:14.065" v="50"/>
          <ac:picMkLst>
            <pc:docMk/>
            <pc:sldMk cId="506114934" sldId="266"/>
            <ac:picMk id="6" creationId="{FD281DA9-417C-7A34-7B58-37A957F11E46}"/>
          </ac:picMkLst>
        </pc:picChg>
        <pc:picChg chg="add mod ord">
          <ac:chgData name="Luis Schrader" userId="f68a596d8f7a078c" providerId="Windows Live" clId="Web-{3E37A888-3B3B-41D4-97B6-C5446191EE6B}" dt="2023-06-15T18:59:12.940" v="49" actId="14100"/>
          <ac:picMkLst>
            <pc:docMk/>
            <pc:sldMk cId="506114934" sldId="266"/>
            <ac:picMk id="7" creationId="{C81411D7-C96D-9F2C-7280-DF3862BBD5F6}"/>
          </ac:picMkLst>
        </pc:picChg>
      </pc:sldChg>
      <pc:sldChg chg="addSp delSp modSp addAnim delAnim">
        <pc:chgData name="Luis Schrader" userId="f68a596d8f7a078c" providerId="Windows Live" clId="Web-{3E37A888-3B3B-41D4-97B6-C5446191EE6B}" dt="2023-06-15T19:33:42.525" v="126" actId="14100"/>
        <pc:sldMkLst>
          <pc:docMk/>
          <pc:sldMk cId="1381178219" sldId="267"/>
        </pc:sldMkLst>
        <pc:spChg chg="mod">
          <ac:chgData name="Luis Schrader" userId="f68a596d8f7a078c" providerId="Windows Live" clId="Web-{3E37A888-3B3B-41D4-97B6-C5446191EE6B}" dt="2023-06-15T18:57:37.872" v="31" actId="20577"/>
          <ac:spMkLst>
            <pc:docMk/>
            <pc:sldMk cId="1381178219" sldId="267"/>
            <ac:spMk id="3" creationId="{7EFA0D43-D4F5-A8AC-CB6E-F099CE346397}"/>
          </ac:spMkLst>
        </pc:spChg>
        <pc:spChg chg="add del">
          <ac:chgData name="Luis Schrader" userId="f68a596d8f7a078c" providerId="Windows Live" clId="Web-{3E37A888-3B3B-41D4-97B6-C5446191EE6B}" dt="2023-06-15T19:33:24.556" v="123"/>
          <ac:spMkLst>
            <pc:docMk/>
            <pc:sldMk cId="1381178219" sldId="267"/>
            <ac:spMk id="7" creationId="{19D775D2-1118-8F27-7461-0988AF5DC0CA}"/>
          </ac:spMkLst>
        </pc:spChg>
        <pc:spChg chg="add mod">
          <ac:chgData name="Luis Schrader" userId="f68a596d8f7a078c" providerId="Windows Live" clId="Web-{3E37A888-3B3B-41D4-97B6-C5446191EE6B}" dt="2023-06-15T19:33:42.525" v="126" actId="14100"/>
          <ac:spMkLst>
            <pc:docMk/>
            <pc:sldMk cId="1381178219" sldId="267"/>
            <ac:spMk id="10" creationId="{02236DB5-F86C-5944-0F34-6B2679767A46}"/>
          </ac:spMkLst>
        </pc:spChg>
        <pc:picChg chg="add mod">
          <ac:chgData name="Luis Schrader" userId="f68a596d8f7a078c" providerId="Windows Live" clId="Web-{3E37A888-3B3B-41D4-97B6-C5446191EE6B}" dt="2023-06-15T19:33:12.227" v="119" actId="1076"/>
          <ac:picMkLst>
            <pc:docMk/>
            <pc:sldMk cId="1381178219" sldId="267"/>
            <ac:picMk id="4" creationId="{2AA6A1EE-2F21-0D2A-B8CF-3BDA57601327}"/>
          </ac:picMkLst>
        </pc:picChg>
        <pc:picChg chg="add del mod">
          <ac:chgData name="Luis Schrader" userId="f68a596d8f7a078c" providerId="Windows Live" clId="Web-{3E37A888-3B3B-41D4-97B6-C5446191EE6B}" dt="2023-06-15T18:59:57.661" v="67"/>
          <ac:picMkLst>
            <pc:docMk/>
            <pc:sldMk cId="1381178219" sldId="267"/>
            <ac:picMk id="6" creationId="{AEA6DCBB-A209-DD83-7691-BC7EEF59AFE9}"/>
          </ac:picMkLst>
        </pc:picChg>
        <pc:picChg chg="add del mod">
          <ac:chgData name="Luis Schrader" userId="f68a596d8f7a078c" providerId="Windows Live" clId="Web-{3E37A888-3B3B-41D4-97B6-C5446191EE6B}" dt="2023-06-15T18:59:20.316" v="52"/>
          <ac:picMkLst>
            <pc:docMk/>
            <pc:sldMk cId="1381178219" sldId="267"/>
            <ac:picMk id="7" creationId="{185E8117-1184-D18B-F52D-50D5E278FD4A}"/>
          </ac:picMkLst>
        </pc:picChg>
        <pc:picChg chg="add mod ord">
          <ac:chgData name="Luis Schrader" userId="f68a596d8f7a078c" providerId="Windows Live" clId="Web-{3E37A888-3B3B-41D4-97B6-C5446191EE6B}" dt="2023-06-15T19:33:20.306" v="122" actId="1076"/>
          <ac:picMkLst>
            <pc:docMk/>
            <pc:sldMk cId="1381178219" sldId="267"/>
            <ac:picMk id="8" creationId="{2898D7A5-4348-3754-ECDA-3D68D5995A1F}"/>
          </ac:picMkLst>
        </pc:picChg>
      </pc:sldChg>
      <pc:sldChg chg="addSp delSp modSp addAnim">
        <pc:chgData name="Luis Schrader" userId="f68a596d8f7a078c" providerId="Windows Live" clId="Web-{3E37A888-3B3B-41D4-97B6-C5446191EE6B}" dt="2023-06-15T19:34:12.729" v="133" actId="14100"/>
        <pc:sldMkLst>
          <pc:docMk/>
          <pc:sldMk cId="3190127640" sldId="268"/>
        </pc:sldMkLst>
        <pc:spChg chg="mod">
          <ac:chgData name="Luis Schrader" userId="f68a596d8f7a078c" providerId="Windows Live" clId="Web-{3E37A888-3B3B-41D4-97B6-C5446191EE6B}" dt="2023-06-15T18:57:43.654" v="33" actId="20577"/>
          <ac:spMkLst>
            <pc:docMk/>
            <pc:sldMk cId="3190127640" sldId="268"/>
            <ac:spMk id="3" creationId="{7EFA0D43-D4F5-A8AC-CB6E-F099CE346397}"/>
          </ac:spMkLst>
        </pc:spChg>
        <pc:spChg chg="add mod">
          <ac:chgData name="Luis Schrader" userId="f68a596d8f7a078c" providerId="Windows Live" clId="Web-{3E37A888-3B3B-41D4-97B6-C5446191EE6B}" dt="2023-06-15T19:34:12.729" v="133" actId="14100"/>
          <ac:spMkLst>
            <pc:docMk/>
            <pc:sldMk cId="3190127640" sldId="268"/>
            <ac:spMk id="8" creationId="{F88FECEC-8152-32EB-69A3-0201341B17B0}"/>
          </ac:spMkLst>
        </pc:spChg>
        <pc:picChg chg="add mod">
          <ac:chgData name="Luis Schrader" userId="f68a596d8f7a078c" providerId="Windows Live" clId="Web-{3E37A888-3B3B-41D4-97B6-C5446191EE6B}" dt="2023-06-15T19:34:05.917" v="130" actId="1076"/>
          <ac:picMkLst>
            <pc:docMk/>
            <pc:sldMk cId="3190127640" sldId="268"/>
            <ac:picMk id="4" creationId="{A45854B0-7276-BD3F-9F6F-2A710D4871A9}"/>
          </ac:picMkLst>
        </pc:picChg>
        <pc:picChg chg="add del">
          <ac:chgData name="Luis Schrader" userId="f68a596d8f7a078c" providerId="Windows Live" clId="Web-{3E37A888-3B3B-41D4-97B6-C5446191EE6B}" dt="2023-06-15T19:00:15.522" v="72"/>
          <ac:picMkLst>
            <pc:docMk/>
            <pc:sldMk cId="3190127640" sldId="268"/>
            <ac:picMk id="6" creationId="{141C0116-26ED-B24B-7659-7E1F2627F16C}"/>
          </ac:picMkLst>
        </pc:picChg>
        <pc:picChg chg="add mod ord">
          <ac:chgData name="Luis Schrader" userId="f68a596d8f7a078c" providerId="Windows Live" clId="Web-{3E37A888-3B3B-41D4-97B6-C5446191EE6B}" dt="2023-06-15T19:00:14.491" v="71"/>
          <ac:picMkLst>
            <pc:docMk/>
            <pc:sldMk cId="3190127640" sldId="268"/>
            <ac:picMk id="7" creationId="{BF57EA56-4AC8-4180-BEAC-54D4F20703B0}"/>
          </ac:picMkLst>
        </pc:picChg>
      </pc:sldChg>
      <pc:sldChg chg="modSp">
        <pc:chgData name="Luis Schrader" userId="f68a596d8f7a078c" providerId="Windows Live" clId="Web-{3E37A888-3B3B-41D4-97B6-C5446191EE6B}" dt="2023-06-15T18:57:08.980" v="23" actId="20577"/>
        <pc:sldMkLst>
          <pc:docMk/>
          <pc:sldMk cId="1992146320" sldId="269"/>
        </pc:sldMkLst>
        <pc:spChg chg="mod">
          <ac:chgData name="Luis Schrader" userId="f68a596d8f7a078c" providerId="Windows Live" clId="Web-{3E37A888-3B3B-41D4-97B6-C5446191EE6B}" dt="2023-06-15T18:57:08.980" v="23" actId="20577"/>
          <ac:spMkLst>
            <pc:docMk/>
            <pc:sldMk cId="1992146320" sldId="269"/>
            <ac:spMk id="3" creationId="{7EFA0D43-D4F5-A8AC-CB6E-F099CE346397}"/>
          </ac:spMkLst>
        </pc:spChg>
      </pc:sldChg>
      <pc:sldChg chg="modSp">
        <pc:chgData name="Luis Schrader" userId="f68a596d8f7a078c" providerId="Windows Live" clId="Web-{3E37A888-3B3B-41D4-97B6-C5446191EE6B}" dt="2023-06-15T18:58:00.780" v="35" actId="20577"/>
        <pc:sldMkLst>
          <pc:docMk/>
          <pc:sldMk cId="4076023400" sldId="270"/>
        </pc:sldMkLst>
        <pc:spChg chg="mod">
          <ac:chgData name="Luis Schrader" userId="f68a596d8f7a078c" providerId="Windows Live" clId="Web-{3E37A888-3B3B-41D4-97B6-C5446191EE6B}" dt="2023-06-15T18:58:00.780" v="35" actId="20577"/>
          <ac:spMkLst>
            <pc:docMk/>
            <pc:sldMk cId="4076023400" sldId="270"/>
            <ac:spMk id="3" creationId="{7EFA0D43-D4F5-A8AC-CB6E-F099CE346397}"/>
          </ac:spMkLst>
        </pc:spChg>
      </pc:sldChg>
      <pc:sldChg chg="modSp">
        <pc:chgData name="Luis Schrader" userId="f68a596d8f7a078c" providerId="Windows Live" clId="Web-{3E37A888-3B3B-41D4-97B6-C5446191EE6B}" dt="2023-06-15T18:57:14.621" v="25" actId="20577"/>
        <pc:sldMkLst>
          <pc:docMk/>
          <pc:sldMk cId="520479804" sldId="271"/>
        </pc:sldMkLst>
        <pc:spChg chg="mod">
          <ac:chgData name="Luis Schrader" userId="f68a596d8f7a078c" providerId="Windows Live" clId="Web-{3E37A888-3B3B-41D4-97B6-C5446191EE6B}" dt="2023-06-15T18:57:14.621" v="25" actId="20577"/>
          <ac:spMkLst>
            <pc:docMk/>
            <pc:sldMk cId="520479804" sldId="271"/>
            <ac:spMk id="3" creationId="{7EFA0D43-D4F5-A8AC-CB6E-F099CE346397}"/>
          </ac:spMkLst>
        </pc:spChg>
      </pc:sldChg>
      <pc:sldChg chg="addSp delSp modSp addAnim delAnim">
        <pc:chgData name="Luis Schrader" userId="f68a596d8f7a078c" providerId="Windows Live" clId="Web-{3E37A888-3B3B-41D4-97B6-C5446191EE6B}" dt="2023-06-15T19:41:46.055" v="155" actId="14100"/>
        <pc:sldMkLst>
          <pc:docMk/>
          <pc:sldMk cId="3975939041" sldId="273"/>
        </pc:sldMkLst>
        <pc:spChg chg="mod">
          <ac:chgData name="Luis Schrader" userId="f68a596d8f7a078c" providerId="Windows Live" clId="Web-{3E37A888-3B3B-41D4-97B6-C5446191EE6B}" dt="2023-06-15T18:57:18.215" v="26" actId="20577"/>
          <ac:spMkLst>
            <pc:docMk/>
            <pc:sldMk cId="3975939041" sldId="273"/>
            <ac:spMk id="3" creationId="{7EFA0D43-D4F5-A8AC-CB6E-F099CE346397}"/>
          </ac:spMkLst>
        </pc:spChg>
        <pc:spChg chg="add del mod">
          <ac:chgData name="Luis Schrader" userId="f68a596d8f7a078c" providerId="Windows Live" clId="Web-{3E37A888-3B3B-41D4-97B6-C5446191EE6B}" dt="2023-06-15T19:41:18.851" v="152"/>
          <ac:spMkLst>
            <pc:docMk/>
            <pc:sldMk cId="3975939041" sldId="273"/>
            <ac:spMk id="8" creationId="{DCE791D7-1CFF-64B0-1017-27915D3EA3E7}"/>
          </ac:spMkLst>
        </pc:spChg>
        <pc:spChg chg="add mod">
          <ac:chgData name="Luis Schrader" userId="f68a596d8f7a078c" providerId="Windows Live" clId="Web-{3E37A888-3B3B-41D4-97B6-C5446191EE6B}" dt="2023-06-15T19:41:46.055" v="155" actId="14100"/>
          <ac:spMkLst>
            <pc:docMk/>
            <pc:sldMk cId="3975939041" sldId="273"/>
            <ac:spMk id="10" creationId="{E8670616-4FE9-A239-F2C5-59DA3030D40E}"/>
          </ac:spMkLst>
        </pc:spChg>
        <pc:picChg chg="add mod">
          <ac:chgData name="Luis Schrader" userId="f68a596d8f7a078c" providerId="Windows Live" clId="Web-{3E37A888-3B3B-41D4-97B6-C5446191EE6B}" dt="2023-06-15T19:40:48.397" v="147" actId="1076"/>
          <ac:picMkLst>
            <pc:docMk/>
            <pc:sldMk cId="3975939041" sldId="273"/>
            <ac:picMk id="4" creationId="{544E11A7-12F7-42AA-C721-C5FE067F4D77}"/>
          </ac:picMkLst>
        </pc:picChg>
        <pc:picChg chg="add del">
          <ac:chgData name="Luis Schrader" userId="f68a596d8f7a078c" providerId="Windows Live" clId="Web-{3E37A888-3B3B-41D4-97B6-C5446191EE6B}" dt="2023-06-15T19:00:48.524" v="78"/>
          <ac:picMkLst>
            <pc:docMk/>
            <pc:sldMk cId="3975939041" sldId="273"/>
            <ac:picMk id="6" creationId="{BA6AC683-23D6-F6D1-DCC5-4D3817CFBE27}"/>
          </ac:picMkLst>
        </pc:picChg>
        <pc:picChg chg="add mod ord">
          <ac:chgData name="Luis Schrader" userId="f68a596d8f7a078c" providerId="Windows Live" clId="Web-{3E37A888-3B3B-41D4-97B6-C5446191EE6B}" dt="2023-06-15T19:00:47.446" v="77" actId="14100"/>
          <ac:picMkLst>
            <pc:docMk/>
            <pc:sldMk cId="3975939041" sldId="273"/>
            <ac:picMk id="7" creationId="{2F0B5C54-1062-B9D1-1C73-70982DCBBEC7}"/>
          </ac:picMkLst>
        </pc:picChg>
      </pc:sldChg>
      <pc:sldChg chg="addSp delSp addAnim delAnim">
        <pc:chgData name="Luis Schrader" userId="f68a596d8f7a078c" providerId="Windows Live" clId="Web-{3E37A888-3B3B-41D4-97B6-C5446191EE6B}" dt="2023-06-15T19:41:09.523" v="149"/>
        <pc:sldMkLst>
          <pc:docMk/>
          <pc:sldMk cId="2761544775" sldId="274"/>
        </pc:sldMkLst>
        <pc:spChg chg="add del">
          <ac:chgData name="Luis Schrader" userId="f68a596d8f7a078c" providerId="Windows Live" clId="Web-{3E37A888-3B3B-41D4-97B6-C5446191EE6B}" dt="2023-06-15T19:41:09.523" v="149"/>
          <ac:spMkLst>
            <pc:docMk/>
            <pc:sldMk cId="2761544775" sldId="274"/>
            <ac:spMk id="6" creationId="{53DDF7BD-16F2-E54D-E0A4-64B4E2EE868D}"/>
          </ac:spMkLst>
        </pc:spChg>
      </pc:sldChg>
      <pc:sldChg chg="del">
        <pc:chgData name="Luis Schrader" userId="f68a596d8f7a078c" providerId="Windows Live" clId="Web-{3E37A888-3B3B-41D4-97B6-C5446191EE6B}" dt="2023-06-15T18:58:20.953" v="42"/>
        <pc:sldMkLst>
          <pc:docMk/>
          <pc:sldMk cId="3803664969" sldId="276"/>
        </pc:sldMkLst>
      </pc:sldChg>
      <pc:sldChg chg="addSp delSp modSp add replId addAnim delAnim">
        <pc:chgData name="Luis Schrader" userId="f68a596d8f7a078c" providerId="Windows Live" clId="Web-{3E37A888-3B3B-41D4-97B6-C5446191EE6B}" dt="2023-06-15T19:32:36.851" v="110" actId="1076"/>
        <pc:sldMkLst>
          <pc:docMk/>
          <pc:sldMk cId="215172408" sldId="285"/>
        </pc:sldMkLst>
        <pc:spChg chg="mod">
          <ac:chgData name="Luis Schrader" userId="f68a596d8f7a078c" providerId="Windows Live" clId="Web-{3E37A888-3B3B-41D4-97B6-C5446191EE6B}" dt="2023-06-15T18:57:30.403" v="28" actId="20577"/>
          <ac:spMkLst>
            <pc:docMk/>
            <pc:sldMk cId="215172408" sldId="285"/>
            <ac:spMk id="3" creationId="{7EFA0D43-D4F5-A8AC-CB6E-F099CE346397}"/>
          </ac:spMkLst>
        </pc:spChg>
        <pc:spChg chg="add mod">
          <ac:chgData name="Luis Schrader" userId="f68a596d8f7a078c" providerId="Windows Live" clId="Web-{3E37A888-3B3B-41D4-97B6-C5446191EE6B}" dt="2023-06-15T19:32:36.851" v="110" actId="1076"/>
          <ac:spMkLst>
            <pc:docMk/>
            <pc:sldMk cId="215172408" sldId="285"/>
            <ac:spMk id="8" creationId="{FE259685-E8AC-138B-75BD-0D8708BC8100}"/>
          </ac:spMkLst>
        </pc:spChg>
        <pc:spChg chg="del">
          <ac:chgData name="Luis Schrader" userId="f68a596d8f7a078c" providerId="Windows Live" clId="Web-{3E37A888-3B3B-41D4-97B6-C5446191EE6B}" dt="2023-06-15T18:56:44.698" v="8"/>
          <ac:spMkLst>
            <pc:docMk/>
            <pc:sldMk cId="215172408" sldId="285"/>
            <ac:spMk id="10" creationId="{AC22F0B3-DD90-C472-2187-D570638D6919}"/>
          </ac:spMkLst>
        </pc:spChg>
        <pc:picChg chg="add mod">
          <ac:chgData name="Luis Schrader" userId="f68a596d8f7a078c" providerId="Windows Live" clId="Web-{3E37A888-3B3B-41D4-97B6-C5446191EE6B}" dt="2023-06-15T18:56:49.542" v="10" actId="1076"/>
          <ac:picMkLst>
            <pc:docMk/>
            <pc:sldMk cId="215172408" sldId="285"/>
            <ac:picMk id="4" creationId="{C92D8334-6D33-474C-DFD4-10AD8049C360}"/>
          </ac:picMkLst>
        </pc:picChg>
        <pc:picChg chg="add mod">
          <ac:chgData name="Luis Schrader" userId="f68a596d8f7a078c" providerId="Windows Live" clId="Web-{3E37A888-3B3B-41D4-97B6-C5446191EE6B}" dt="2023-06-15T19:31:48.037" v="102" actId="1076"/>
          <ac:picMkLst>
            <pc:docMk/>
            <pc:sldMk cId="215172408" sldId="285"/>
            <ac:picMk id="6" creationId="{BBF4B6BB-AC31-D2FA-FCE8-51A78F8B6BCE}"/>
          </ac:picMkLst>
        </pc:picChg>
        <pc:picChg chg="del">
          <ac:chgData name="Luis Schrader" userId="f68a596d8f7a078c" providerId="Windows Live" clId="Web-{3E37A888-3B3B-41D4-97B6-C5446191EE6B}" dt="2023-06-15T18:56:44.307" v="7"/>
          <ac:picMkLst>
            <pc:docMk/>
            <pc:sldMk cId="215172408" sldId="285"/>
            <ac:picMk id="7" creationId="{366E876D-302D-2FF5-B1AC-BA6D031915F5}"/>
          </ac:picMkLst>
        </pc:picChg>
        <pc:picChg chg="del">
          <ac:chgData name="Luis Schrader" userId="f68a596d8f7a078c" providerId="Windows Live" clId="Web-{3E37A888-3B3B-41D4-97B6-C5446191EE6B}" dt="2023-06-15T18:56:38.025" v="5"/>
          <ac:picMkLst>
            <pc:docMk/>
            <pc:sldMk cId="215172408" sldId="285"/>
            <ac:picMk id="8" creationId="{C3A58F48-2E97-3319-0F66-8247914B5042}"/>
          </ac:picMkLst>
        </pc:picChg>
      </pc:sldChg>
      <pc:sldChg chg="addSp delSp modSp add replId addAnim delAnim">
        <pc:chgData name="Luis Schrader" userId="f68a596d8f7a078c" providerId="Windows Live" clId="Web-{3E37A888-3B3B-41D4-97B6-C5446191EE6B}" dt="2023-06-15T19:34:48.293" v="142"/>
        <pc:sldMkLst>
          <pc:docMk/>
          <pc:sldMk cId="623985633" sldId="286"/>
        </pc:sldMkLst>
        <pc:spChg chg="mod">
          <ac:chgData name="Luis Schrader" userId="f68a596d8f7a078c" providerId="Windows Live" clId="Web-{3E37A888-3B3B-41D4-97B6-C5446191EE6B}" dt="2023-06-15T18:57:03.386" v="16" actId="20577"/>
          <ac:spMkLst>
            <pc:docMk/>
            <pc:sldMk cId="623985633" sldId="286"/>
            <ac:spMk id="3" creationId="{7EFA0D43-D4F5-A8AC-CB6E-F099CE346397}"/>
          </ac:spMkLst>
        </pc:spChg>
        <pc:spChg chg="add del">
          <ac:chgData name="Luis Schrader" userId="f68a596d8f7a078c" providerId="Windows Live" clId="Web-{3E37A888-3B3B-41D4-97B6-C5446191EE6B}" dt="2023-06-15T19:34:48.293" v="142"/>
          <ac:spMkLst>
            <pc:docMk/>
            <pc:sldMk cId="623985633" sldId="286"/>
            <ac:spMk id="7" creationId="{9231B783-0500-68A6-027F-F6AF4DD227AD}"/>
          </ac:spMkLst>
        </pc:spChg>
        <pc:spChg chg="del">
          <ac:chgData name="Luis Schrader" userId="f68a596d8f7a078c" providerId="Windows Live" clId="Web-{3E37A888-3B3B-41D4-97B6-C5446191EE6B}" dt="2023-06-15T18:57:05.871" v="21"/>
          <ac:spMkLst>
            <pc:docMk/>
            <pc:sldMk cId="623985633" sldId="286"/>
            <ac:spMk id="13" creationId="{0B96A738-50CB-9D50-93B5-12C2C631ADCE}"/>
          </ac:spMkLst>
        </pc:spChg>
        <pc:spChg chg="del">
          <ac:chgData name="Luis Schrader" userId="f68a596d8f7a078c" providerId="Windows Live" clId="Web-{3E37A888-3B3B-41D4-97B6-C5446191EE6B}" dt="2023-06-15T18:57:05.871" v="20"/>
          <ac:spMkLst>
            <pc:docMk/>
            <pc:sldMk cId="623985633" sldId="286"/>
            <ac:spMk id="15" creationId="{9BFA2DA3-EE8C-37A1-BA24-A14412EC27A9}"/>
          </ac:spMkLst>
        </pc:spChg>
        <pc:spChg chg="del">
          <ac:chgData name="Luis Schrader" userId="f68a596d8f7a078c" providerId="Windows Live" clId="Web-{3E37A888-3B3B-41D4-97B6-C5446191EE6B}" dt="2023-06-15T18:57:05.871" v="19"/>
          <ac:spMkLst>
            <pc:docMk/>
            <pc:sldMk cId="623985633" sldId="286"/>
            <ac:spMk id="17" creationId="{34C6FA8B-E12B-40A1-EEC4-6552F020DEFD}"/>
          </ac:spMkLst>
        </pc:spChg>
        <pc:picChg chg="add mod">
          <ac:chgData name="Luis Schrader" userId="f68a596d8f7a078c" providerId="Windows Live" clId="Web-{3E37A888-3B3B-41D4-97B6-C5446191EE6B}" dt="2023-06-15T19:34:38.199" v="140" actId="14100"/>
          <ac:picMkLst>
            <pc:docMk/>
            <pc:sldMk cId="623985633" sldId="286"/>
            <ac:picMk id="4" creationId="{9F200D53-ED29-0EDF-7761-4C07317F10DF}"/>
          </ac:picMkLst>
        </pc:picChg>
        <pc:picChg chg="del">
          <ac:chgData name="Luis Schrader" userId="f68a596d8f7a078c" providerId="Windows Live" clId="Web-{3E37A888-3B3B-41D4-97B6-C5446191EE6B}" dt="2023-06-15T18:57:03.824" v="18"/>
          <ac:picMkLst>
            <pc:docMk/>
            <pc:sldMk cId="623985633" sldId="286"/>
            <ac:picMk id="6" creationId="{692A2974-AA68-AF74-5485-D051C3A719D3}"/>
          </ac:picMkLst>
        </pc:picChg>
        <pc:picChg chg="add del">
          <ac:chgData name="Luis Schrader" userId="f68a596d8f7a078c" providerId="Windows Live" clId="Web-{3E37A888-3B3B-41D4-97B6-C5446191EE6B}" dt="2023-06-15T18:58:16.343" v="41"/>
          <ac:picMkLst>
            <pc:docMk/>
            <pc:sldMk cId="623985633" sldId="286"/>
            <ac:picMk id="7" creationId="{59EBB412-526C-DFD9-77B7-35FFD5724F30}"/>
          </ac:picMkLst>
        </pc:picChg>
        <pc:picChg chg="add mod ord">
          <ac:chgData name="Luis Schrader" userId="f68a596d8f7a078c" providerId="Windows Live" clId="Web-{3E37A888-3B3B-41D4-97B6-C5446191EE6B}" dt="2023-06-15T18:58:15.375" v="40" actId="14100"/>
          <ac:picMkLst>
            <pc:docMk/>
            <pc:sldMk cId="623985633" sldId="286"/>
            <ac:picMk id="8" creationId="{99924E42-8C15-0703-FA2A-1B6A9C280C7D}"/>
          </ac:picMkLst>
        </pc:picChg>
        <pc:picChg chg="del">
          <ac:chgData name="Luis Schrader" userId="f68a596d8f7a078c" providerId="Windows Live" clId="Web-{3E37A888-3B3B-41D4-97B6-C5446191EE6B}" dt="2023-06-15T18:57:03.433" v="17"/>
          <ac:picMkLst>
            <pc:docMk/>
            <pc:sldMk cId="623985633" sldId="286"/>
            <ac:picMk id="11" creationId="{93E39889-360B-5114-EA86-B9476D96A257}"/>
          </ac:picMkLst>
        </pc:picChg>
      </pc:sldChg>
    </pc:docChg>
  </pc:docChgLst>
  <pc:docChgLst>
    <pc:chgData name="Celina W" userId="1c01fa96d866e91a" providerId="Windows Live" clId="Web-{3295A275-5BA8-46A9-97BC-4D1A4285627C}"/>
    <pc:docChg chg="modSld">
      <pc:chgData name="Celina W" userId="1c01fa96d866e91a" providerId="Windows Live" clId="Web-{3295A275-5BA8-46A9-97BC-4D1A4285627C}" dt="2023-06-20T17:42:17.898" v="10"/>
      <pc:docMkLst>
        <pc:docMk/>
      </pc:docMkLst>
      <pc:sldChg chg="modAnim">
        <pc:chgData name="Celina W" userId="1c01fa96d866e91a" providerId="Windows Live" clId="Web-{3295A275-5BA8-46A9-97BC-4D1A4285627C}" dt="2023-06-20T17:42:17.898" v="10"/>
        <pc:sldMkLst>
          <pc:docMk/>
          <pc:sldMk cId="3184059908" sldId="287"/>
        </pc:sldMkLst>
      </pc:sldChg>
    </pc:docChg>
  </pc:docChgLst>
  <pc:docChgLst>
    <pc:chgData name="Luis Schrader" userId="f68a596d8f7a078c" providerId="Windows Live" clId="Web-{F11696F3-0211-46DB-97DF-30CF20BAF305}"/>
    <pc:docChg chg="mod addSld delSld modSld sldOrd modMainMaster">
      <pc:chgData name="Luis Schrader" userId="f68a596d8f7a078c" providerId="Windows Live" clId="Web-{F11696F3-0211-46DB-97DF-30CF20BAF305}" dt="2023-06-15T13:14:37.980" v="954" actId="20577"/>
      <pc:docMkLst>
        <pc:docMk/>
      </pc:docMkLst>
      <pc:sldChg chg="addSp delSp modSp mod modClrScheme chgLayout">
        <pc:chgData name="Luis Schrader" userId="f68a596d8f7a078c" providerId="Windows Live" clId="Web-{F11696F3-0211-46DB-97DF-30CF20BAF305}" dt="2023-06-15T12:10:07.340" v="738"/>
        <pc:sldMkLst>
          <pc:docMk/>
          <pc:sldMk cId="4036070795" sldId="258"/>
        </pc:sldMkLst>
        <pc:spChg chg="mod">
          <ac:chgData name="Luis Schrader" userId="f68a596d8f7a078c" providerId="Windows Live" clId="Web-{F11696F3-0211-46DB-97DF-30CF20BAF305}" dt="2023-06-15T10:45:46.667" v="62" actId="20577"/>
          <ac:spMkLst>
            <pc:docMk/>
            <pc:sldMk cId="4036070795" sldId="258"/>
            <ac:spMk id="3" creationId="{6B1676BA-F2F7-4A11-83DD-CBF640797734}"/>
          </ac:spMkLst>
        </pc:spChg>
        <pc:spChg chg="add del mod ord">
          <ac:chgData name="Luis Schrader" userId="f68a596d8f7a078c" providerId="Windows Live" clId="Web-{F11696F3-0211-46DB-97DF-30CF20BAF305}" dt="2023-06-15T10:44:57.758" v="3"/>
          <ac:spMkLst>
            <pc:docMk/>
            <pc:sldMk cId="4036070795" sldId="258"/>
            <ac:spMk id="5" creationId="{B70B22CC-B1A1-5321-8879-F23E61FAFE22}"/>
          </ac:spMkLst>
        </pc:spChg>
        <pc:spChg chg="add del mod">
          <ac:chgData name="Luis Schrader" userId="f68a596d8f7a078c" providerId="Windows Live" clId="Web-{F11696F3-0211-46DB-97DF-30CF20BAF305}" dt="2023-06-15T11:37:45.956" v="564"/>
          <ac:spMkLst>
            <pc:docMk/>
            <pc:sldMk cId="4036070795" sldId="258"/>
            <ac:spMk id="5" creationId="{C4CE9F00-ABB2-195C-F270-8B9F2E43BD9E}"/>
          </ac:spMkLst>
        </pc:spChg>
        <pc:spChg chg="add mod">
          <ac:chgData name="Luis Schrader" userId="f68a596d8f7a078c" providerId="Windows Live" clId="Web-{F11696F3-0211-46DB-97DF-30CF20BAF305}" dt="2023-06-15T12:10:07.340" v="738"/>
          <ac:spMkLst>
            <pc:docMk/>
            <pc:sldMk cId="4036070795" sldId="258"/>
            <ac:spMk id="6" creationId="{6B687AF1-2367-C50A-EC90-79A38E1B21A0}"/>
          </ac:spMkLst>
        </pc:spChg>
        <pc:spChg chg="add del mod ord">
          <ac:chgData name="Luis Schrader" userId="f68a596d8f7a078c" providerId="Windows Live" clId="Web-{F11696F3-0211-46DB-97DF-30CF20BAF305}" dt="2023-06-15T10:44:57.758" v="3"/>
          <ac:spMkLst>
            <pc:docMk/>
            <pc:sldMk cId="4036070795" sldId="258"/>
            <ac:spMk id="6" creationId="{D0B9E459-4E67-8C2D-DA36-11B30F073A22}"/>
          </ac:spMkLst>
        </pc:spChg>
      </pc:sldChg>
      <pc:sldChg chg="new del">
        <pc:chgData name="Luis Schrader" userId="f68a596d8f7a078c" providerId="Windows Live" clId="Web-{F11696F3-0211-46DB-97DF-30CF20BAF305}" dt="2023-06-15T10:44:50.086" v="1"/>
        <pc:sldMkLst>
          <pc:docMk/>
          <pc:sldMk cId="155040563" sldId="259"/>
        </pc:sldMkLst>
      </pc:sldChg>
      <pc:sldChg chg="addSp delSp modSp new">
        <pc:chgData name="Luis Schrader" userId="f68a596d8f7a078c" providerId="Windows Live" clId="Web-{F11696F3-0211-46DB-97DF-30CF20BAF305}" dt="2023-06-15T12:14:14.988" v="815"/>
        <pc:sldMkLst>
          <pc:docMk/>
          <pc:sldMk cId="2486988732" sldId="259"/>
        </pc:sldMkLst>
        <pc:spChg chg="add del">
          <ac:chgData name="Luis Schrader" userId="f68a596d8f7a078c" providerId="Windows Live" clId="Web-{F11696F3-0211-46DB-97DF-30CF20BAF305}" dt="2023-06-15T10:46:02.152" v="65"/>
          <ac:spMkLst>
            <pc:docMk/>
            <pc:sldMk cId="2486988732" sldId="259"/>
            <ac:spMk id="2" creationId="{8B446E91-4D55-7565-9B76-2304F7E25151}"/>
          </ac:spMkLst>
        </pc:spChg>
        <pc:spChg chg="add mod">
          <ac:chgData name="Luis Schrader" userId="f68a596d8f7a078c" providerId="Windows Live" clId="Web-{F11696F3-0211-46DB-97DF-30CF20BAF305}" dt="2023-06-15T11:36:25.547" v="543" actId="20577"/>
          <ac:spMkLst>
            <pc:docMk/>
            <pc:sldMk cId="2486988732" sldId="259"/>
            <ac:spMk id="2" creationId="{EF4C06A0-AAF5-2724-32D9-1839C8FB181D}"/>
          </ac:spMkLst>
        </pc:spChg>
        <pc:spChg chg="add">
          <ac:chgData name="Luis Schrader" userId="f68a596d8f7a078c" providerId="Windows Live" clId="Web-{F11696F3-0211-46DB-97DF-30CF20BAF305}" dt="2023-06-15T11:36:20.204" v="542"/>
          <ac:spMkLst>
            <pc:docMk/>
            <pc:sldMk cId="2486988732" sldId="259"/>
            <ac:spMk id="3" creationId="{3F6B45E8-7892-EA73-F029-C537F2A8EAB6}"/>
          </ac:spMkLst>
        </pc:spChg>
        <pc:spChg chg="add mod">
          <ac:chgData name="Luis Schrader" userId="f68a596d8f7a078c" providerId="Windows Live" clId="Web-{F11696F3-0211-46DB-97DF-30CF20BAF305}" dt="2023-06-15T10:46:12.496" v="84" actId="20577"/>
          <ac:spMkLst>
            <pc:docMk/>
            <pc:sldMk cId="2486988732" sldId="259"/>
            <ac:spMk id="4" creationId="{76951D45-73FA-DA03-8136-C1CECB943960}"/>
          </ac:spMkLst>
        </pc:spChg>
        <pc:spChg chg="add mod">
          <ac:chgData name="Luis Schrader" userId="f68a596d8f7a078c" providerId="Windows Live" clId="Web-{F11696F3-0211-46DB-97DF-30CF20BAF305}" dt="2023-06-15T10:51:38.202" v="176" actId="20577"/>
          <ac:spMkLst>
            <pc:docMk/>
            <pc:sldMk cId="2486988732" sldId="259"/>
            <ac:spMk id="6" creationId="{75053C0B-6822-A157-438C-DE6AB8E5B55E}"/>
          </ac:spMkLst>
        </pc:spChg>
        <pc:spChg chg="add">
          <ac:chgData name="Luis Schrader" userId="f68a596d8f7a078c" providerId="Windows Live" clId="Web-{F11696F3-0211-46DB-97DF-30CF20BAF305}" dt="2023-06-15T12:14:14.988" v="815"/>
          <ac:spMkLst>
            <pc:docMk/>
            <pc:sldMk cId="2486988732" sldId="259"/>
            <ac:spMk id="7" creationId="{A0D89F38-E0E6-18F4-56B1-701FD0501DA9}"/>
          </ac:spMkLst>
        </pc:spChg>
      </pc:sldChg>
      <pc:sldChg chg="addSp delSp modSp new addAnim delAnim">
        <pc:chgData name="Luis Schrader" userId="f68a596d8f7a078c" providerId="Windows Live" clId="Web-{F11696F3-0211-46DB-97DF-30CF20BAF305}" dt="2023-06-15T12:14:49.864" v="832" actId="1076"/>
        <pc:sldMkLst>
          <pc:docMk/>
          <pc:sldMk cId="1210020691" sldId="260"/>
        </pc:sldMkLst>
        <pc:spChg chg="add mod">
          <ac:chgData name="Luis Schrader" userId="f68a596d8f7a078c" providerId="Windows Live" clId="Web-{F11696F3-0211-46DB-97DF-30CF20BAF305}" dt="2023-06-15T11:36:33.032" v="545" actId="20577"/>
          <ac:spMkLst>
            <pc:docMk/>
            <pc:sldMk cId="1210020691" sldId="260"/>
            <ac:spMk id="2" creationId="{FD4F9D32-B828-0E01-D70A-A14794D97BD1}"/>
          </ac:spMkLst>
        </pc:spChg>
        <pc:spChg chg="add mod">
          <ac:chgData name="Luis Schrader" userId="f68a596d8f7a078c" providerId="Windows Live" clId="Web-{F11696F3-0211-46DB-97DF-30CF20BAF305}" dt="2023-06-15T10:53:02.707" v="208" actId="20577"/>
          <ac:spMkLst>
            <pc:docMk/>
            <pc:sldMk cId="1210020691" sldId="260"/>
            <ac:spMk id="3" creationId="{21262D9A-F405-9269-1672-9C485CCAD24F}"/>
          </ac:spMkLst>
        </pc:spChg>
        <pc:spChg chg="add mod">
          <ac:chgData name="Luis Schrader" userId="f68a596d8f7a078c" providerId="Windows Live" clId="Web-{F11696F3-0211-46DB-97DF-30CF20BAF305}" dt="2023-06-15T11:47:46.895" v="696" actId="1076"/>
          <ac:spMkLst>
            <pc:docMk/>
            <pc:sldMk cId="1210020691" sldId="260"/>
            <ac:spMk id="5" creationId="{C1F5B457-0250-84BE-8583-231D9E6FDF56}"/>
          </ac:spMkLst>
        </pc:spChg>
        <pc:spChg chg="add mod">
          <ac:chgData name="Luis Schrader" userId="f68a596d8f7a078c" providerId="Windows Live" clId="Web-{F11696F3-0211-46DB-97DF-30CF20BAF305}" dt="2023-06-15T11:47:50.911" v="697" actId="1076"/>
          <ac:spMkLst>
            <pc:docMk/>
            <pc:sldMk cId="1210020691" sldId="260"/>
            <ac:spMk id="6" creationId="{D3954569-1F56-D03F-8A81-FE74FFD1700F}"/>
          </ac:spMkLst>
        </pc:spChg>
        <pc:spChg chg="add mod">
          <ac:chgData name="Luis Schrader" userId="f68a596d8f7a078c" providerId="Windows Live" clId="Web-{F11696F3-0211-46DB-97DF-30CF20BAF305}" dt="2023-06-15T12:14:49.864" v="832" actId="1076"/>
          <ac:spMkLst>
            <pc:docMk/>
            <pc:sldMk cId="1210020691" sldId="260"/>
            <ac:spMk id="8" creationId="{133252FE-ECDD-0D18-FB31-DFA49A03849B}"/>
          </ac:spMkLst>
        </pc:spChg>
        <pc:picChg chg="add del mod">
          <ac:chgData name="Luis Schrader" userId="f68a596d8f7a078c" providerId="Windows Live" clId="Web-{F11696F3-0211-46DB-97DF-30CF20BAF305}" dt="2023-06-15T11:45:01.437" v="566"/>
          <ac:picMkLst>
            <pc:docMk/>
            <pc:sldMk cId="1210020691" sldId="260"/>
            <ac:picMk id="4" creationId="{91147BBC-FDCC-2B1F-7043-C5957B65AA76}"/>
          </ac:picMkLst>
        </pc:picChg>
      </pc:sldChg>
      <pc:sldChg chg="addSp modSp new">
        <pc:chgData name="Luis Schrader" userId="f68a596d8f7a078c" providerId="Windows Live" clId="Web-{F11696F3-0211-46DB-97DF-30CF20BAF305}" dt="2023-06-15T12:14:17.160" v="817"/>
        <pc:sldMkLst>
          <pc:docMk/>
          <pc:sldMk cId="2998242578" sldId="261"/>
        </pc:sldMkLst>
        <pc:spChg chg="add mod">
          <ac:chgData name="Luis Schrader" userId="f68a596d8f7a078c" providerId="Windows Live" clId="Web-{F11696F3-0211-46DB-97DF-30CF20BAF305}" dt="2023-06-15T11:36:39.282" v="546" actId="20577"/>
          <ac:spMkLst>
            <pc:docMk/>
            <pc:sldMk cId="2998242578" sldId="261"/>
            <ac:spMk id="2" creationId="{FA79D774-49BC-BED1-F570-A56163F64F64}"/>
          </ac:spMkLst>
        </pc:spChg>
        <pc:spChg chg="add mod">
          <ac:chgData name="Luis Schrader" userId="f68a596d8f7a078c" providerId="Windows Live" clId="Web-{F11696F3-0211-46DB-97DF-30CF20BAF305}" dt="2023-06-15T11:01:04.671" v="476" actId="20577"/>
          <ac:spMkLst>
            <pc:docMk/>
            <pc:sldMk cId="2998242578" sldId="261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17.160" v="817"/>
          <ac:spMkLst>
            <pc:docMk/>
            <pc:sldMk cId="2998242578" sldId="261"/>
            <ac:spMk id="5" creationId="{5521AC1F-ECBC-5D2C-6CCF-4D8B6A5241BB}"/>
          </ac:spMkLst>
        </pc:spChg>
      </pc:sldChg>
      <pc:sldChg chg="new del">
        <pc:chgData name="Luis Schrader" userId="f68a596d8f7a078c" providerId="Windows Live" clId="Web-{F11696F3-0211-46DB-97DF-30CF20BAF305}" dt="2023-06-15T10:56:13.827" v="381"/>
        <pc:sldMkLst>
          <pc:docMk/>
          <pc:sldMk cId="1737621813" sldId="262"/>
        </pc:sldMkLst>
      </pc:sldChg>
      <pc:sldChg chg="addSp modSp add replId">
        <pc:chgData name="Luis Schrader" userId="f68a596d8f7a078c" providerId="Windows Live" clId="Web-{F11696F3-0211-46DB-97DF-30CF20BAF305}" dt="2023-06-15T12:14:17.285" v="818"/>
        <pc:sldMkLst>
          <pc:docMk/>
          <pc:sldMk cId="3814045433" sldId="262"/>
        </pc:sldMkLst>
        <pc:spChg chg="add mod">
          <ac:chgData name="Luis Schrader" userId="f68a596d8f7a078c" providerId="Windows Live" clId="Web-{F11696F3-0211-46DB-97DF-30CF20BAF305}" dt="2023-06-15T11:36:52.267" v="548" actId="20577"/>
          <ac:spMkLst>
            <pc:docMk/>
            <pc:sldMk cId="3814045433" sldId="262"/>
            <ac:spMk id="2" creationId="{8928CC04-5D7C-2A36-2E7A-C8B681C7E985}"/>
          </ac:spMkLst>
        </pc:spChg>
        <pc:spChg chg="mod">
          <ac:chgData name="Luis Schrader" userId="f68a596d8f7a078c" providerId="Windows Live" clId="Web-{F11696F3-0211-46DB-97DF-30CF20BAF305}" dt="2023-06-15T11:02:22.973" v="478" actId="20577"/>
          <ac:spMkLst>
            <pc:docMk/>
            <pc:sldMk cId="3814045433" sldId="262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17.285" v="818"/>
          <ac:spMkLst>
            <pc:docMk/>
            <pc:sldMk cId="3814045433" sldId="262"/>
            <ac:spMk id="5" creationId="{27392A0D-0B51-CE15-552C-3050E734BC6D}"/>
          </ac:spMkLst>
        </pc:spChg>
      </pc:sldChg>
      <pc:sldChg chg="new del">
        <pc:chgData name="Luis Schrader" userId="f68a596d8f7a078c" providerId="Windows Live" clId="Web-{F11696F3-0211-46DB-97DF-30CF20BAF305}" dt="2023-06-15T10:56:14.421" v="382"/>
        <pc:sldMkLst>
          <pc:docMk/>
          <pc:sldMk cId="336471552" sldId="263"/>
        </pc:sldMkLst>
      </pc:sldChg>
      <pc:sldChg chg="addSp delSp modSp add replId addAnim">
        <pc:chgData name="Luis Schrader" userId="f68a596d8f7a078c" providerId="Windows Live" clId="Web-{F11696F3-0211-46DB-97DF-30CF20BAF305}" dt="2023-06-15T12:14:17.879" v="819"/>
        <pc:sldMkLst>
          <pc:docMk/>
          <pc:sldMk cId="2043046007" sldId="263"/>
        </pc:sldMkLst>
        <pc:spChg chg="add mod">
          <ac:chgData name="Luis Schrader" userId="f68a596d8f7a078c" providerId="Windows Live" clId="Web-{F11696F3-0211-46DB-97DF-30CF20BAF305}" dt="2023-06-15T11:36:55.220" v="549" actId="20577"/>
          <ac:spMkLst>
            <pc:docMk/>
            <pc:sldMk cId="2043046007" sldId="263"/>
            <ac:spMk id="2" creationId="{1E70B294-1E56-D288-B3D7-B4EF145052E9}"/>
          </ac:spMkLst>
        </pc:spChg>
        <pc:spChg chg="mod">
          <ac:chgData name="Luis Schrader" userId="f68a596d8f7a078c" providerId="Windows Live" clId="Web-{F11696F3-0211-46DB-97DF-30CF20BAF305}" dt="2023-06-15T11:02:25.270" v="479" actId="20577"/>
          <ac:spMkLst>
            <pc:docMk/>
            <pc:sldMk cId="2043046007" sldId="263"/>
            <ac:spMk id="3" creationId="{7EFA0D43-D4F5-A8AC-CB6E-F099CE346397}"/>
          </ac:spMkLst>
        </pc:spChg>
        <pc:spChg chg="add mod">
          <ac:chgData name="Luis Schrader" userId="f68a596d8f7a078c" providerId="Windows Live" clId="Web-{F11696F3-0211-46DB-97DF-30CF20BAF305}" dt="2023-06-15T12:03:45.657" v="723"/>
          <ac:spMkLst>
            <pc:docMk/>
            <pc:sldMk cId="2043046007" sldId="263"/>
            <ac:spMk id="8" creationId="{6870BFE8-553A-64CA-23CF-EB5E1BE4C154}"/>
          </ac:spMkLst>
        </pc:spChg>
        <pc:spChg chg="add mod">
          <ac:chgData name="Luis Schrader" userId="f68a596d8f7a078c" providerId="Windows Live" clId="Web-{F11696F3-0211-46DB-97DF-30CF20BAF305}" dt="2023-06-15T12:04:05.908" v="730" actId="1076"/>
          <ac:spMkLst>
            <pc:docMk/>
            <pc:sldMk cId="2043046007" sldId="263"/>
            <ac:spMk id="9" creationId="{C69593D7-5CF1-7CCF-93DD-34F754E0764A}"/>
          </ac:spMkLst>
        </pc:spChg>
        <pc:spChg chg="add mod">
          <ac:chgData name="Luis Schrader" userId="f68a596d8f7a078c" providerId="Windows Live" clId="Web-{F11696F3-0211-46DB-97DF-30CF20BAF305}" dt="2023-06-15T12:05:30.285" v="737" actId="1076"/>
          <ac:spMkLst>
            <pc:docMk/>
            <pc:sldMk cId="2043046007" sldId="263"/>
            <ac:spMk id="10" creationId="{908AF3C9-EEB3-BA18-D5FA-1186FB555182}"/>
          </ac:spMkLst>
        </pc:spChg>
        <pc:spChg chg="add">
          <ac:chgData name="Luis Schrader" userId="f68a596d8f7a078c" providerId="Windows Live" clId="Web-{F11696F3-0211-46DB-97DF-30CF20BAF305}" dt="2023-06-15T12:14:17.879" v="819"/>
          <ac:spMkLst>
            <pc:docMk/>
            <pc:sldMk cId="2043046007" sldId="263"/>
            <ac:spMk id="12" creationId="{B1500DB2-C23D-F2CB-D0D5-8DBBEFCDFDBC}"/>
          </ac:spMkLst>
        </pc:spChg>
        <pc:picChg chg="add del mod">
          <ac:chgData name="Luis Schrader" userId="f68a596d8f7a078c" providerId="Windows Live" clId="Web-{F11696F3-0211-46DB-97DF-30CF20BAF305}" dt="2023-06-15T11:51:53.902" v="699"/>
          <ac:picMkLst>
            <pc:docMk/>
            <pc:sldMk cId="2043046007" sldId="263"/>
            <ac:picMk id="4" creationId="{4674E2D6-558E-4226-2C48-94954EA8F981}"/>
          </ac:picMkLst>
        </pc:picChg>
        <pc:picChg chg="add mod">
          <ac:chgData name="Luis Schrader" userId="f68a596d8f7a078c" providerId="Windows Live" clId="Web-{F11696F3-0211-46DB-97DF-30CF20BAF305}" dt="2023-06-15T11:58:56.055" v="712" actId="1076"/>
          <ac:picMkLst>
            <pc:docMk/>
            <pc:sldMk cId="2043046007" sldId="263"/>
            <ac:picMk id="5" creationId="{E71A9F1A-A304-F5E5-EBC9-64D59325E576}"/>
          </ac:picMkLst>
        </pc:picChg>
        <pc:picChg chg="add del mod">
          <ac:chgData name="Luis Schrader" userId="f68a596d8f7a078c" providerId="Windows Live" clId="Web-{F11696F3-0211-46DB-97DF-30CF20BAF305}" dt="2023-06-15T12:02:52.984" v="713"/>
          <ac:picMkLst>
            <pc:docMk/>
            <pc:sldMk cId="2043046007" sldId="263"/>
            <ac:picMk id="6" creationId="{A7EBD86B-765E-DA7D-B8CA-B290BAB788F8}"/>
          </ac:picMkLst>
        </pc:picChg>
        <pc:picChg chg="add mod">
          <ac:chgData name="Luis Schrader" userId="f68a596d8f7a078c" providerId="Windows Live" clId="Web-{F11696F3-0211-46DB-97DF-30CF20BAF305}" dt="2023-06-15T12:03:05.063" v="717" actId="1076"/>
          <ac:picMkLst>
            <pc:docMk/>
            <pc:sldMk cId="2043046007" sldId="263"/>
            <ac:picMk id="7" creationId="{183EECA9-77A9-A9F9-DE37-F9E073F16F3D}"/>
          </ac:picMkLst>
        </pc:picChg>
      </pc:sldChg>
      <pc:sldChg chg="addSp delSp modSp add replId addAnim delAnim">
        <pc:chgData name="Luis Schrader" userId="f68a596d8f7a078c" providerId="Windows Live" clId="Web-{F11696F3-0211-46DB-97DF-30CF20BAF305}" dt="2023-06-15T13:06:17.466" v="921"/>
        <pc:sldMkLst>
          <pc:docMk/>
          <pc:sldMk cId="2510336842" sldId="264"/>
        </pc:sldMkLst>
        <pc:spChg chg="add mod">
          <ac:chgData name="Luis Schrader" userId="f68a596d8f7a078c" providerId="Windows Live" clId="Web-{F11696F3-0211-46DB-97DF-30CF20BAF305}" dt="2023-06-15T11:36:57.861" v="550" actId="20577"/>
          <ac:spMkLst>
            <pc:docMk/>
            <pc:sldMk cId="2510336842" sldId="264"/>
            <ac:spMk id="2" creationId="{A43908F7-E4D1-2927-7E7B-E6B2DE67B3EB}"/>
          </ac:spMkLst>
        </pc:spChg>
        <pc:spChg chg="mod">
          <ac:chgData name="Luis Schrader" userId="f68a596d8f7a078c" providerId="Windows Live" clId="Web-{F11696F3-0211-46DB-97DF-30CF20BAF305}" dt="2023-06-15T11:02:27.895" v="485" actId="20577"/>
          <ac:spMkLst>
            <pc:docMk/>
            <pc:sldMk cId="2510336842" sldId="264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18.551" v="820"/>
          <ac:spMkLst>
            <pc:docMk/>
            <pc:sldMk cId="2510336842" sldId="264"/>
            <ac:spMk id="5" creationId="{9EBED795-E5B8-3C69-568D-7610F6473F61}"/>
          </ac:spMkLst>
        </pc:spChg>
        <pc:spChg chg="add mod">
          <ac:chgData name="Luis Schrader" userId="f68a596d8f7a078c" providerId="Windows Live" clId="Web-{F11696F3-0211-46DB-97DF-30CF20BAF305}" dt="2023-06-15T13:06:10.372" v="920" actId="14100"/>
          <ac:spMkLst>
            <pc:docMk/>
            <pc:sldMk cId="2510336842" sldId="264"/>
            <ac:spMk id="10" creationId="{AC22F0B3-DD90-C472-2187-D570638D6919}"/>
          </ac:spMkLst>
        </pc:spChg>
        <pc:picChg chg="add del">
          <ac:chgData name="Luis Schrader" userId="f68a596d8f7a078c" providerId="Windows Live" clId="Web-{F11696F3-0211-46DB-97DF-30CF20BAF305}" dt="2023-06-15T13:05:40.730" v="912"/>
          <ac:picMkLst>
            <pc:docMk/>
            <pc:sldMk cId="2510336842" sldId="264"/>
            <ac:picMk id="6" creationId="{69DD6832-EB36-9B6C-BD82-1A70574939E5}"/>
          </ac:picMkLst>
        </pc:picChg>
        <pc:picChg chg="add mod ord">
          <ac:chgData name="Luis Schrader" userId="f68a596d8f7a078c" providerId="Windows Live" clId="Web-{F11696F3-0211-46DB-97DF-30CF20BAF305}" dt="2023-06-15T13:05:40.527" v="911"/>
          <ac:picMkLst>
            <pc:docMk/>
            <pc:sldMk cId="2510336842" sldId="264"/>
            <ac:picMk id="7" creationId="{366E876D-302D-2FF5-B1AC-BA6D031915F5}"/>
          </ac:picMkLst>
        </pc:picChg>
        <pc:picChg chg="add mod">
          <ac:chgData name="Luis Schrader" userId="f68a596d8f7a078c" providerId="Windows Live" clId="Web-{F11696F3-0211-46DB-97DF-30CF20BAF305}" dt="2023-06-15T13:05:57.872" v="916" actId="1076"/>
          <ac:picMkLst>
            <pc:docMk/>
            <pc:sldMk cId="2510336842" sldId="264"/>
            <ac:picMk id="8" creationId="{C3A58F48-2E97-3319-0F66-8247914B5042}"/>
          </ac:picMkLst>
        </pc:picChg>
      </pc:sldChg>
      <pc:sldChg chg="addSp modSp add ord replId">
        <pc:chgData name="Luis Schrader" userId="f68a596d8f7a078c" providerId="Windows Live" clId="Web-{F11696F3-0211-46DB-97DF-30CF20BAF305}" dt="2023-06-15T12:14:23.442" v="825"/>
        <pc:sldMkLst>
          <pc:docMk/>
          <pc:sldMk cId="649540417" sldId="265"/>
        </pc:sldMkLst>
        <pc:spChg chg="add mod">
          <ac:chgData name="Luis Schrader" userId="f68a596d8f7a078c" providerId="Windows Live" clId="Web-{F11696F3-0211-46DB-97DF-30CF20BAF305}" dt="2023-06-15T11:37:15.377" v="555" actId="20577"/>
          <ac:spMkLst>
            <pc:docMk/>
            <pc:sldMk cId="649540417" sldId="265"/>
            <ac:spMk id="2" creationId="{7C2201EB-F10C-64F2-A090-B8FDCF09AA15}"/>
          </ac:spMkLst>
        </pc:spChg>
        <pc:spChg chg="mod">
          <ac:chgData name="Luis Schrader" userId="f68a596d8f7a078c" providerId="Windows Live" clId="Web-{F11696F3-0211-46DB-97DF-30CF20BAF305}" dt="2023-06-15T11:04:38.152" v="502" actId="20577"/>
          <ac:spMkLst>
            <pc:docMk/>
            <pc:sldMk cId="649540417" sldId="265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3.442" v="825"/>
          <ac:spMkLst>
            <pc:docMk/>
            <pc:sldMk cId="649540417" sldId="265"/>
            <ac:spMk id="5" creationId="{9E227BF0-ADB9-4059-99CB-8FE8EACF0B8D}"/>
          </ac:spMkLst>
        </pc:spChg>
      </pc:sldChg>
      <pc:sldChg chg="addSp modSp add replId">
        <pc:chgData name="Luis Schrader" userId="f68a596d8f7a078c" providerId="Windows Live" clId="Web-{F11696F3-0211-46DB-97DF-30CF20BAF305}" dt="2023-06-15T12:14:19.238" v="821"/>
        <pc:sldMkLst>
          <pc:docMk/>
          <pc:sldMk cId="506114934" sldId="266"/>
        </pc:sldMkLst>
        <pc:spChg chg="add mod">
          <ac:chgData name="Luis Schrader" userId="f68a596d8f7a078c" providerId="Windows Live" clId="Web-{F11696F3-0211-46DB-97DF-30CF20BAF305}" dt="2023-06-15T11:37:03.080" v="551" actId="20577"/>
          <ac:spMkLst>
            <pc:docMk/>
            <pc:sldMk cId="506114934" sldId="266"/>
            <ac:spMk id="2" creationId="{5A3C385C-4FBE-E39B-184C-B0ABDFCDF1B1}"/>
          </ac:spMkLst>
        </pc:spChg>
        <pc:spChg chg="mod">
          <ac:chgData name="Luis Schrader" userId="f68a596d8f7a078c" providerId="Windows Live" clId="Web-{F11696F3-0211-46DB-97DF-30CF20BAF305}" dt="2023-06-15T11:03:11.475" v="488" actId="20577"/>
          <ac:spMkLst>
            <pc:docMk/>
            <pc:sldMk cId="506114934" sldId="266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19.238" v="821"/>
          <ac:spMkLst>
            <pc:docMk/>
            <pc:sldMk cId="506114934" sldId="266"/>
            <ac:spMk id="5" creationId="{D6E7C216-AD79-0A0F-7946-E68AFEB45633}"/>
          </ac:spMkLst>
        </pc:spChg>
      </pc:sldChg>
      <pc:sldChg chg="addSp modSp add replId">
        <pc:chgData name="Luis Schrader" userId="f68a596d8f7a078c" providerId="Windows Live" clId="Web-{F11696F3-0211-46DB-97DF-30CF20BAF305}" dt="2023-06-15T12:14:19.863" v="822"/>
        <pc:sldMkLst>
          <pc:docMk/>
          <pc:sldMk cId="1381178219" sldId="267"/>
        </pc:sldMkLst>
        <pc:spChg chg="add mod">
          <ac:chgData name="Luis Schrader" userId="f68a596d8f7a078c" providerId="Windows Live" clId="Web-{F11696F3-0211-46DB-97DF-30CF20BAF305}" dt="2023-06-15T11:37:05.924" v="552" actId="20577"/>
          <ac:spMkLst>
            <pc:docMk/>
            <pc:sldMk cId="1381178219" sldId="267"/>
            <ac:spMk id="2" creationId="{84F8400D-EDA2-04B7-2AD9-5697E450FE43}"/>
          </ac:spMkLst>
        </pc:spChg>
        <pc:spChg chg="mod">
          <ac:chgData name="Luis Schrader" userId="f68a596d8f7a078c" providerId="Windows Live" clId="Web-{F11696F3-0211-46DB-97DF-30CF20BAF305}" dt="2023-06-15T11:03:14.819" v="489" actId="20577"/>
          <ac:spMkLst>
            <pc:docMk/>
            <pc:sldMk cId="1381178219" sldId="267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19.863" v="822"/>
          <ac:spMkLst>
            <pc:docMk/>
            <pc:sldMk cId="1381178219" sldId="267"/>
            <ac:spMk id="5" creationId="{EC62813B-DA3D-C8F5-C03C-01EEF41A68C7}"/>
          </ac:spMkLst>
        </pc:spChg>
      </pc:sldChg>
      <pc:sldChg chg="addSp modSp add replId">
        <pc:chgData name="Luis Schrader" userId="f68a596d8f7a078c" providerId="Windows Live" clId="Web-{F11696F3-0211-46DB-97DF-30CF20BAF305}" dt="2023-06-15T12:14:21.191" v="823"/>
        <pc:sldMkLst>
          <pc:docMk/>
          <pc:sldMk cId="3190127640" sldId="268"/>
        </pc:sldMkLst>
        <pc:spChg chg="add mod">
          <ac:chgData name="Luis Schrader" userId="f68a596d8f7a078c" providerId="Windows Live" clId="Web-{F11696F3-0211-46DB-97DF-30CF20BAF305}" dt="2023-06-15T11:37:08.877" v="553" actId="20577"/>
          <ac:spMkLst>
            <pc:docMk/>
            <pc:sldMk cId="3190127640" sldId="268"/>
            <ac:spMk id="2" creationId="{53149ED2-6075-4C07-3A17-60CCEED20603}"/>
          </ac:spMkLst>
        </pc:spChg>
        <pc:spChg chg="mod">
          <ac:chgData name="Luis Schrader" userId="f68a596d8f7a078c" providerId="Windows Live" clId="Web-{F11696F3-0211-46DB-97DF-30CF20BAF305}" dt="2023-06-15T11:03:18.460" v="491" actId="20577"/>
          <ac:spMkLst>
            <pc:docMk/>
            <pc:sldMk cId="3190127640" sldId="268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1.191" v="823"/>
          <ac:spMkLst>
            <pc:docMk/>
            <pc:sldMk cId="3190127640" sldId="268"/>
            <ac:spMk id="5" creationId="{32BE1F91-77DA-5294-E507-32A43AE663B7}"/>
          </ac:spMkLst>
        </pc:spChg>
      </pc:sldChg>
      <pc:sldChg chg="addSp delSp modSp add replId">
        <pc:chgData name="Luis Schrader" userId="f68a596d8f7a078c" providerId="Windows Live" clId="Web-{F11696F3-0211-46DB-97DF-30CF20BAF305}" dt="2023-06-15T12:20:30.671" v="874" actId="1076"/>
        <pc:sldMkLst>
          <pc:docMk/>
          <pc:sldMk cId="1992146320" sldId="269"/>
        </pc:sldMkLst>
        <pc:spChg chg="add mod">
          <ac:chgData name="Luis Schrader" userId="f68a596d8f7a078c" providerId="Windows Live" clId="Web-{F11696F3-0211-46DB-97DF-30CF20BAF305}" dt="2023-06-15T11:37:25.674" v="558" actId="20577"/>
          <ac:spMkLst>
            <pc:docMk/>
            <pc:sldMk cId="1992146320" sldId="269"/>
            <ac:spMk id="2" creationId="{74E07185-8694-27C6-A1CB-1D0A42B2B259}"/>
          </ac:spMkLst>
        </pc:spChg>
        <pc:spChg chg="mod">
          <ac:chgData name="Luis Schrader" userId="f68a596d8f7a078c" providerId="Windows Live" clId="Web-{F11696F3-0211-46DB-97DF-30CF20BAF305}" dt="2023-06-15T11:06:43.440" v="512" actId="20577"/>
          <ac:spMkLst>
            <pc:docMk/>
            <pc:sldMk cId="1992146320" sldId="269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7.442" v="828"/>
          <ac:spMkLst>
            <pc:docMk/>
            <pc:sldMk cId="1992146320" sldId="269"/>
            <ac:spMk id="5" creationId="{5F8DE8A7-7891-2195-98B9-8F10B678BDDE}"/>
          </ac:spMkLst>
        </pc:spChg>
        <pc:picChg chg="add del">
          <ac:chgData name="Luis Schrader" userId="f68a596d8f7a078c" providerId="Windows Live" clId="Web-{F11696F3-0211-46DB-97DF-30CF20BAF305}" dt="2023-06-15T12:20:27.780" v="873"/>
          <ac:picMkLst>
            <pc:docMk/>
            <pc:sldMk cId="1992146320" sldId="269"/>
            <ac:picMk id="7" creationId="{6AD4E995-300E-9E7B-FA71-1279800C971C}"/>
          </ac:picMkLst>
        </pc:picChg>
        <pc:picChg chg="add mod">
          <ac:chgData name="Luis Schrader" userId="f68a596d8f7a078c" providerId="Windows Live" clId="Web-{F11696F3-0211-46DB-97DF-30CF20BAF305}" dt="2023-06-15T12:19:56.420" v="867" actId="1076"/>
          <ac:picMkLst>
            <pc:docMk/>
            <pc:sldMk cId="1992146320" sldId="269"/>
            <ac:picMk id="8" creationId="{B2B5CFFF-CFEE-0959-34CF-D024213A8B92}"/>
          </ac:picMkLst>
        </pc:picChg>
        <pc:picChg chg="add mod">
          <ac:chgData name="Luis Schrader" userId="f68a596d8f7a078c" providerId="Windows Live" clId="Web-{F11696F3-0211-46DB-97DF-30CF20BAF305}" dt="2023-06-15T12:20:30.671" v="874" actId="1076"/>
          <ac:picMkLst>
            <pc:docMk/>
            <pc:sldMk cId="1992146320" sldId="269"/>
            <ac:picMk id="9" creationId="{D2E2C21A-9727-212F-B537-A4CDDF0E9105}"/>
          </ac:picMkLst>
        </pc:picChg>
      </pc:sldChg>
      <pc:sldChg chg="addSp delSp modSp add ord replId addAnim delAnim">
        <pc:chgData name="Luis Schrader" userId="f68a596d8f7a078c" providerId="Windows Live" clId="Web-{F11696F3-0211-46DB-97DF-30CF20BAF305}" dt="2023-06-15T12:14:22.942" v="824"/>
        <pc:sldMkLst>
          <pc:docMk/>
          <pc:sldMk cId="4076023400" sldId="270"/>
        </pc:sldMkLst>
        <pc:spChg chg="add mod">
          <ac:chgData name="Luis Schrader" userId="f68a596d8f7a078c" providerId="Windows Live" clId="Web-{F11696F3-0211-46DB-97DF-30CF20BAF305}" dt="2023-06-15T11:37:12.205" v="554" actId="20577"/>
          <ac:spMkLst>
            <pc:docMk/>
            <pc:sldMk cId="4076023400" sldId="270"/>
            <ac:spMk id="2" creationId="{2DDD8425-CE05-4B9B-DF21-BE53E560FD15}"/>
          </ac:spMkLst>
        </pc:spChg>
        <pc:spChg chg="mod">
          <ac:chgData name="Luis Schrader" userId="f68a596d8f7a078c" providerId="Windows Live" clId="Web-{F11696F3-0211-46DB-97DF-30CF20BAF305}" dt="2023-06-15T11:03:23.929" v="493" actId="20577"/>
          <ac:spMkLst>
            <pc:docMk/>
            <pc:sldMk cId="4076023400" sldId="270"/>
            <ac:spMk id="3" creationId="{7EFA0D43-D4F5-A8AC-CB6E-F099CE346397}"/>
          </ac:spMkLst>
        </pc:spChg>
        <pc:spChg chg="add mod">
          <ac:chgData name="Luis Schrader" userId="f68a596d8f7a078c" providerId="Windows Live" clId="Web-{F11696F3-0211-46DB-97DF-30CF20BAF305}" dt="2023-06-15T12:12:55.986" v="762" actId="14100"/>
          <ac:spMkLst>
            <pc:docMk/>
            <pc:sldMk cId="4076023400" sldId="270"/>
            <ac:spMk id="9" creationId="{A585B23C-E7AE-43A0-549C-35FC30CF9F38}"/>
          </ac:spMkLst>
        </pc:spChg>
        <pc:spChg chg="add mod">
          <ac:chgData name="Luis Schrader" userId="f68a596d8f7a078c" providerId="Windows Live" clId="Web-{F11696F3-0211-46DB-97DF-30CF20BAF305}" dt="2023-06-15T12:13:09.752" v="770" actId="1076"/>
          <ac:spMkLst>
            <pc:docMk/>
            <pc:sldMk cId="4076023400" sldId="270"/>
            <ac:spMk id="11" creationId="{EBCE5CF7-3A71-0577-6AA6-C25D01C9CC22}"/>
          </ac:spMkLst>
        </pc:spChg>
        <pc:spChg chg="add">
          <ac:chgData name="Luis Schrader" userId="f68a596d8f7a078c" providerId="Windows Live" clId="Web-{F11696F3-0211-46DB-97DF-30CF20BAF305}" dt="2023-06-15T12:14:22.942" v="824"/>
          <ac:spMkLst>
            <pc:docMk/>
            <pc:sldMk cId="4076023400" sldId="270"/>
            <ac:spMk id="13" creationId="{5DF296E8-E35B-4B0B-EB0B-04B0EFB2A602}"/>
          </ac:spMkLst>
        </pc:spChg>
        <pc:picChg chg="add mod">
          <ac:chgData name="Luis Schrader" userId="f68a596d8f7a078c" providerId="Windows Live" clId="Web-{F11696F3-0211-46DB-97DF-30CF20BAF305}" dt="2023-06-15T12:12:12.735" v="754" actId="1076"/>
          <ac:picMkLst>
            <pc:docMk/>
            <pc:sldMk cId="4076023400" sldId="270"/>
            <ac:picMk id="4" creationId="{1D16DA39-639D-31F8-E6BA-24D55372F8F4}"/>
          </ac:picMkLst>
        </pc:picChg>
        <pc:picChg chg="add del ord">
          <ac:chgData name="Luis Schrader" userId="f68a596d8f7a078c" providerId="Windows Live" clId="Web-{F11696F3-0211-46DB-97DF-30CF20BAF305}" dt="2023-06-15T12:12:13.344" v="755"/>
          <ac:picMkLst>
            <pc:docMk/>
            <pc:sldMk cId="4076023400" sldId="270"/>
            <ac:picMk id="6" creationId="{815D91BE-3C8F-7882-5633-31351EE60E79}"/>
          </ac:picMkLst>
        </pc:picChg>
        <pc:picChg chg="add mod">
          <ac:chgData name="Luis Schrader" userId="f68a596d8f7a078c" providerId="Windows Live" clId="Web-{F11696F3-0211-46DB-97DF-30CF20BAF305}" dt="2023-06-15T12:12:41.939" v="759" actId="1076"/>
          <ac:picMkLst>
            <pc:docMk/>
            <pc:sldMk cId="4076023400" sldId="270"/>
            <ac:picMk id="7" creationId="{427D7CD6-E14A-AFA4-1CD2-924EDEEEC94B}"/>
          </ac:picMkLst>
        </pc:picChg>
      </pc:sldChg>
      <pc:sldChg chg="addSp delSp modSp add replId">
        <pc:chgData name="Luis Schrader" userId="f68a596d8f7a078c" providerId="Windows Live" clId="Web-{F11696F3-0211-46DB-97DF-30CF20BAF305}" dt="2023-06-15T12:29:55.844" v="889" actId="1076"/>
        <pc:sldMkLst>
          <pc:docMk/>
          <pc:sldMk cId="520479804" sldId="271"/>
        </pc:sldMkLst>
        <pc:spChg chg="add mod">
          <ac:chgData name="Luis Schrader" userId="f68a596d8f7a078c" providerId="Windows Live" clId="Web-{F11696F3-0211-46DB-97DF-30CF20BAF305}" dt="2023-06-15T11:37:28.706" v="559" actId="20577"/>
          <ac:spMkLst>
            <pc:docMk/>
            <pc:sldMk cId="520479804" sldId="271"/>
            <ac:spMk id="2" creationId="{625F05DF-DBDE-4394-7EE8-3B2331922A5A}"/>
          </ac:spMkLst>
        </pc:spChg>
        <pc:spChg chg="mod">
          <ac:chgData name="Luis Schrader" userId="f68a596d8f7a078c" providerId="Windows Live" clId="Web-{F11696F3-0211-46DB-97DF-30CF20BAF305}" dt="2023-06-15T11:06:46.315" v="513" actId="20577"/>
          <ac:spMkLst>
            <pc:docMk/>
            <pc:sldMk cId="520479804" sldId="271"/>
            <ac:spMk id="3" creationId="{7EFA0D43-D4F5-A8AC-CB6E-F099CE346397}"/>
          </ac:spMkLst>
        </pc:spChg>
        <pc:spChg chg="add mod">
          <ac:chgData name="Luis Schrader" userId="f68a596d8f7a078c" providerId="Windows Live" clId="Web-{F11696F3-0211-46DB-97DF-30CF20BAF305}" dt="2023-06-15T12:14:12.129" v="814" actId="14100"/>
          <ac:spMkLst>
            <pc:docMk/>
            <pc:sldMk cId="520479804" sldId="271"/>
            <ac:spMk id="5" creationId="{318FE9C6-0BFD-F746-5A00-B0CF1BF1D025}"/>
          </ac:spMkLst>
        </pc:spChg>
        <pc:picChg chg="add mod ord">
          <ac:chgData name="Luis Schrader" userId="f68a596d8f7a078c" providerId="Windows Live" clId="Web-{F11696F3-0211-46DB-97DF-30CF20BAF305}" dt="2023-06-15T12:25:58.337" v="884"/>
          <ac:picMkLst>
            <pc:docMk/>
            <pc:sldMk cId="520479804" sldId="271"/>
            <ac:picMk id="6" creationId="{4E376AF4-F113-7053-E2B5-6931D620ED6E}"/>
          </ac:picMkLst>
        </pc:picChg>
        <pc:picChg chg="add del ord">
          <ac:chgData name="Luis Schrader" userId="f68a596d8f7a078c" providerId="Windows Live" clId="Web-{F11696F3-0211-46DB-97DF-30CF20BAF305}" dt="2023-06-15T12:26:00.352" v="885"/>
          <ac:picMkLst>
            <pc:docMk/>
            <pc:sldMk cId="520479804" sldId="271"/>
            <ac:picMk id="8" creationId="{01147F7E-CBD4-E39A-5D9C-70E60CD1CC35}"/>
          </ac:picMkLst>
        </pc:picChg>
        <pc:picChg chg="add mod">
          <ac:chgData name="Luis Schrader" userId="f68a596d8f7a078c" providerId="Windows Live" clId="Web-{F11696F3-0211-46DB-97DF-30CF20BAF305}" dt="2023-06-15T12:29:55.844" v="889" actId="1076"/>
          <ac:picMkLst>
            <pc:docMk/>
            <pc:sldMk cId="520479804" sldId="271"/>
            <ac:picMk id="9" creationId="{9ACAA976-7491-3F6E-04CB-8BAD4868DFB0}"/>
          </ac:picMkLst>
        </pc:picChg>
      </pc:sldChg>
      <pc:sldChg chg="addSp delSp modSp add replId addAnim delAnim">
        <pc:chgData name="Luis Schrader" userId="f68a596d8f7a078c" providerId="Windows Live" clId="Web-{F11696F3-0211-46DB-97DF-30CF20BAF305}" dt="2023-06-15T12:18:04.885" v="862"/>
        <pc:sldMkLst>
          <pc:docMk/>
          <pc:sldMk cId="3652456270" sldId="272"/>
        </pc:sldMkLst>
        <pc:spChg chg="add mod">
          <ac:chgData name="Luis Schrader" userId="f68a596d8f7a078c" providerId="Windows Live" clId="Web-{F11696F3-0211-46DB-97DF-30CF20BAF305}" dt="2023-06-15T11:37:21.112" v="557" actId="20577"/>
          <ac:spMkLst>
            <pc:docMk/>
            <pc:sldMk cId="3652456270" sldId="272"/>
            <ac:spMk id="2" creationId="{AFF4A931-8D40-5062-714C-29A928288878}"/>
          </ac:spMkLst>
        </pc:spChg>
        <pc:spChg chg="mod">
          <ac:chgData name="Luis Schrader" userId="f68a596d8f7a078c" providerId="Windows Live" clId="Web-{F11696F3-0211-46DB-97DF-30CF20BAF305}" dt="2023-06-15T11:04:44.809" v="507" actId="20577"/>
          <ac:spMkLst>
            <pc:docMk/>
            <pc:sldMk cId="3652456270" sldId="272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6.254" v="827"/>
          <ac:spMkLst>
            <pc:docMk/>
            <pc:sldMk cId="3652456270" sldId="272"/>
            <ac:spMk id="5" creationId="{C872524D-2C5E-847C-EB26-48C522E8EC55}"/>
          </ac:spMkLst>
        </pc:spChg>
        <pc:spChg chg="add mod">
          <ac:chgData name="Luis Schrader" userId="f68a596d8f7a078c" providerId="Windows Live" clId="Web-{F11696F3-0211-46DB-97DF-30CF20BAF305}" dt="2023-06-15T12:17:43.682" v="854" actId="1076"/>
          <ac:spMkLst>
            <pc:docMk/>
            <pc:sldMk cId="3652456270" sldId="272"/>
            <ac:spMk id="13" creationId="{0B96A738-50CB-9D50-93B5-12C2C631ADCE}"/>
          </ac:spMkLst>
        </pc:spChg>
        <pc:spChg chg="add mod">
          <ac:chgData name="Luis Schrader" userId="f68a596d8f7a078c" providerId="Windows Live" clId="Web-{F11696F3-0211-46DB-97DF-30CF20BAF305}" dt="2023-06-15T12:17:48.432" v="857" actId="14100"/>
          <ac:spMkLst>
            <pc:docMk/>
            <pc:sldMk cId="3652456270" sldId="272"/>
            <ac:spMk id="15" creationId="{9BFA2DA3-EE8C-37A1-BA24-A14412EC27A9}"/>
          </ac:spMkLst>
        </pc:spChg>
        <pc:spChg chg="add mod">
          <ac:chgData name="Luis Schrader" userId="f68a596d8f7a078c" providerId="Windows Live" clId="Web-{F11696F3-0211-46DB-97DF-30CF20BAF305}" dt="2023-06-15T12:18:00.854" v="861" actId="1076"/>
          <ac:spMkLst>
            <pc:docMk/>
            <pc:sldMk cId="3652456270" sldId="272"/>
            <ac:spMk id="17" creationId="{34C6FA8B-E12B-40A1-EEC4-6552F020DEFD}"/>
          </ac:spMkLst>
        </pc:spChg>
        <pc:picChg chg="add mod">
          <ac:chgData name="Luis Schrader" userId="f68a596d8f7a078c" providerId="Windows Live" clId="Web-{F11696F3-0211-46DB-97DF-30CF20BAF305}" dt="2023-06-15T12:16:20.429" v="845" actId="1076"/>
          <ac:picMkLst>
            <pc:docMk/>
            <pc:sldMk cId="3652456270" sldId="272"/>
            <ac:picMk id="6" creationId="{692A2974-AA68-AF74-5485-D051C3A719D3}"/>
          </ac:picMkLst>
        </pc:picChg>
        <pc:picChg chg="add del ord">
          <ac:chgData name="Luis Schrader" userId="f68a596d8f7a078c" providerId="Windows Live" clId="Web-{F11696F3-0211-46DB-97DF-30CF20BAF305}" dt="2023-06-15T12:16:10.226" v="841"/>
          <ac:picMkLst>
            <pc:docMk/>
            <pc:sldMk cId="3652456270" sldId="272"/>
            <ac:picMk id="8" creationId="{2C5E8CDB-61EA-36AC-0322-8DF8F6A027B4}"/>
          </ac:picMkLst>
        </pc:picChg>
        <pc:picChg chg="add del">
          <ac:chgData name="Luis Schrader" userId="f68a596d8f7a078c" providerId="Windows Live" clId="Web-{F11696F3-0211-46DB-97DF-30CF20BAF305}" dt="2023-06-15T12:16:21.461" v="846"/>
          <ac:picMkLst>
            <pc:docMk/>
            <pc:sldMk cId="3652456270" sldId="272"/>
            <ac:picMk id="10" creationId="{E20E848C-64A5-BFA8-8BC9-06FB396D1F98}"/>
          </ac:picMkLst>
        </pc:picChg>
        <pc:picChg chg="add mod">
          <ac:chgData name="Luis Schrader" userId="f68a596d8f7a078c" providerId="Windows Live" clId="Web-{F11696F3-0211-46DB-97DF-30CF20BAF305}" dt="2023-06-15T12:17:20.837" v="850" actId="1076"/>
          <ac:picMkLst>
            <pc:docMk/>
            <pc:sldMk cId="3652456270" sldId="272"/>
            <ac:picMk id="11" creationId="{93E39889-360B-5114-EA86-B9476D96A257}"/>
          </ac:picMkLst>
        </pc:picChg>
      </pc:sldChg>
      <pc:sldChg chg="addSp modSp add replId">
        <pc:chgData name="Luis Schrader" userId="f68a596d8f7a078c" providerId="Windows Live" clId="Web-{F11696F3-0211-46DB-97DF-30CF20BAF305}" dt="2023-06-15T12:14:29.957" v="829"/>
        <pc:sldMkLst>
          <pc:docMk/>
          <pc:sldMk cId="3975939041" sldId="273"/>
        </pc:sldMkLst>
        <pc:spChg chg="add mod">
          <ac:chgData name="Luis Schrader" userId="f68a596d8f7a078c" providerId="Windows Live" clId="Web-{F11696F3-0211-46DB-97DF-30CF20BAF305}" dt="2023-06-15T11:37:31.784" v="560" actId="20577"/>
          <ac:spMkLst>
            <pc:docMk/>
            <pc:sldMk cId="3975939041" sldId="273"/>
            <ac:spMk id="2" creationId="{60ED93D9-EA10-171F-5C0B-2BE63C6CE607}"/>
          </ac:spMkLst>
        </pc:spChg>
        <pc:spChg chg="mod">
          <ac:chgData name="Luis Schrader" userId="f68a596d8f7a078c" providerId="Windows Live" clId="Web-{F11696F3-0211-46DB-97DF-30CF20BAF305}" dt="2023-06-15T11:06:48.612" v="515" actId="20577"/>
          <ac:spMkLst>
            <pc:docMk/>
            <pc:sldMk cId="3975939041" sldId="273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9.957" v="829"/>
          <ac:spMkLst>
            <pc:docMk/>
            <pc:sldMk cId="3975939041" sldId="273"/>
            <ac:spMk id="5" creationId="{9DBD236B-1210-22B4-5D99-BED30772CC1D}"/>
          </ac:spMkLst>
        </pc:spChg>
      </pc:sldChg>
      <pc:sldChg chg="addSp delSp modSp add replId addAnim">
        <pc:chgData name="Luis Schrader" userId="f68a596d8f7a078c" providerId="Windows Live" clId="Web-{F11696F3-0211-46DB-97DF-30CF20BAF305}" dt="2023-06-15T13:13:59.712" v="936" actId="1076"/>
        <pc:sldMkLst>
          <pc:docMk/>
          <pc:sldMk cId="2761544775" sldId="274"/>
        </pc:sldMkLst>
        <pc:spChg chg="add mod">
          <ac:chgData name="Luis Schrader" userId="f68a596d8f7a078c" providerId="Windows Live" clId="Web-{F11696F3-0211-46DB-97DF-30CF20BAF305}" dt="2023-06-15T11:37:34.768" v="562" actId="20577"/>
          <ac:spMkLst>
            <pc:docMk/>
            <pc:sldMk cId="2761544775" sldId="274"/>
            <ac:spMk id="2" creationId="{3E09D3CF-A255-BC07-5E9F-4C3DD178A809}"/>
          </ac:spMkLst>
        </pc:spChg>
        <pc:spChg chg="mod">
          <ac:chgData name="Luis Schrader" userId="f68a596d8f7a078c" providerId="Windows Live" clId="Web-{F11696F3-0211-46DB-97DF-30CF20BAF305}" dt="2023-06-15T11:12:03.036" v="533" actId="20577"/>
          <ac:spMkLst>
            <pc:docMk/>
            <pc:sldMk cId="2761544775" sldId="274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30.911" v="830"/>
          <ac:spMkLst>
            <pc:docMk/>
            <pc:sldMk cId="2761544775" sldId="274"/>
            <ac:spMk id="5" creationId="{EB80EFAA-82D7-8CB5-6E4A-21EF009FBDD9}"/>
          </ac:spMkLst>
        </pc:spChg>
        <pc:spChg chg="add mod">
          <ac:chgData name="Luis Schrader" userId="f68a596d8f7a078c" providerId="Windows Live" clId="Web-{F11696F3-0211-46DB-97DF-30CF20BAF305}" dt="2023-06-15T13:13:59.712" v="936" actId="1076"/>
          <ac:spMkLst>
            <pc:docMk/>
            <pc:sldMk cId="2761544775" sldId="274"/>
            <ac:spMk id="10" creationId="{21A0AD91-6410-6927-939C-29235D7D065E}"/>
          </ac:spMkLst>
        </pc:spChg>
        <pc:picChg chg="add del">
          <ac:chgData name="Luis Schrader" userId="f68a596d8f7a078c" providerId="Windows Live" clId="Web-{F11696F3-0211-46DB-97DF-30CF20BAF305}" dt="2023-06-15T13:13:07.084" v="927"/>
          <ac:picMkLst>
            <pc:docMk/>
            <pc:sldMk cId="2761544775" sldId="274"/>
            <ac:picMk id="6" creationId="{1765E080-0927-D8E5-D8B8-94A40D60DAD0}"/>
          </ac:picMkLst>
        </pc:picChg>
        <pc:picChg chg="add mod ord">
          <ac:chgData name="Luis Schrader" userId="f68a596d8f7a078c" providerId="Windows Live" clId="Web-{F11696F3-0211-46DB-97DF-30CF20BAF305}" dt="2023-06-15T13:13:04.147" v="926"/>
          <ac:picMkLst>
            <pc:docMk/>
            <pc:sldMk cId="2761544775" sldId="274"/>
            <ac:picMk id="7" creationId="{7347AF11-DC37-B1BB-DC5C-DD73AC2B2CDA}"/>
          </ac:picMkLst>
        </pc:picChg>
        <pc:picChg chg="add mod">
          <ac:chgData name="Luis Schrader" userId="f68a596d8f7a078c" providerId="Windows Live" clId="Web-{F11696F3-0211-46DB-97DF-30CF20BAF305}" dt="2023-06-15T13:13:22.663" v="931" actId="1076"/>
          <ac:picMkLst>
            <pc:docMk/>
            <pc:sldMk cId="2761544775" sldId="274"/>
            <ac:picMk id="8" creationId="{2C32287E-E461-1992-BF51-BEB292981F59}"/>
          </ac:picMkLst>
        </pc:picChg>
      </pc:sldChg>
      <pc:sldChg chg="addSp delSp modSp add replId addAnim delAnim">
        <pc:chgData name="Luis Schrader" userId="f68a596d8f7a078c" providerId="Windows Live" clId="Web-{F11696F3-0211-46DB-97DF-30CF20BAF305}" dt="2023-06-15T13:03:58.161" v="906"/>
        <pc:sldMkLst>
          <pc:docMk/>
          <pc:sldMk cId="1895337987" sldId="275"/>
        </pc:sldMkLst>
        <pc:spChg chg="add mod">
          <ac:chgData name="Luis Schrader" userId="f68a596d8f7a078c" providerId="Windows Live" clId="Web-{F11696F3-0211-46DB-97DF-30CF20BAF305}" dt="2023-06-15T11:37:17.924" v="556" actId="20577"/>
          <ac:spMkLst>
            <pc:docMk/>
            <pc:sldMk cId="1895337987" sldId="275"/>
            <ac:spMk id="2" creationId="{9E5FB49E-6842-1A75-B857-4BDF96316F7C}"/>
          </ac:spMkLst>
        </pc:spChg>
        <pc:spChg chg="mod">
          <ac:chgData name="Luis Schrader" userId="f68a596d8f7a078c" providerId="Windows Live" clId="Web-{F11696F3-0211-46DB-97DF-30CF20BAF305}" dt="2023-06-15T11:04:43.480" v="503" actId="20577"/>
          <ac:spMkLst>
            <pc:docMk/>
            <pc:sldMk cId="1895337987" sldId="275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4.942" v="826"/>
          <ac:spMkLst>
            <pc:docMk/>
            <pc:sldMk cId="1895337987" sldId="275"/>
            <ac:spMk id="5" creationId="{DBF41D8D-830E-4FC0-16CA-A0FD293E821B}"/>
          </ac:spMkLst>
        </pc:spChg>
        <pc:spChg chg="add mod">
          <ac:chgData name="Luis Schrader" userId="f68a596d8f7a078c" providerId="Windows Live" clId="Web-{F11696F3-0211-46DB-97DF-30CF20BAF305}" dt="2023-06-15T13:03:45.739" v="902" actId="14100"/>
          <ac:spMkLst>
            <pc:docMk/>
            <pc:sldMk cId="1895337987" sldId="275"/>
            <ac:spMk id="10" creationId="{AF1499F1-D7AC-3073-1A34-4934A1F07CEF}"/>
          </ac:spMkLst>
        </pc:spChg>
        <pc:spChg chg="add mod">
          <ac:chgData name="Luis Schrader" userId="f68a596d8f7a078c" providerId="Windows Live" clId="Web-{F11696F3-0211-46DB-97DF-30CF20BAF305}" dt="2023-06-15T13:03:53.521" v="905" actId="14100"/>
          <ac:spMkLst>
            <pc:docMk/>
            <pc:sldMk cId="1895337987" sldId="275"/>
            <ac:spMk id="12" creationId="{D0CF8C63-59BF-AA4F-8063-C80851EBF4CB}"/>
          </ac:spMkLst>
        </pc:spChg>
        <pc:picChg chg="add mod">
          <ac:chgData name="Luis Schrader" userId="f68a596d8f7a078c" providerId="Windows Live" clId="Web-{F11696F3-0211-46DB-97DF-30CF20BAF305}" dt="2023-06-15T13:02:09.702" v="893" actId="14100"/>
          <ac:picMkLst>
            <pc:docMk/>
            <pc:sldMk cId="1895337987" sldId="275"/>
            <ac:picMk id="4" creationId="{632BCFC0-E125-26F8-E9C7-7965E83D03D3}"/>
          </ac:picMkLst>
        </pc:picChg>
        <pc:picChg chg="add del">
          <ac:chgData name="Luis Schrader" userId="f68a596d8f7a078c" providerId="Windows Live" clId="Web-{F11696F3-0211-46DB-97DF-30CF20BAF305}" dt="2023-06-15T13:02:12.421" v="894"/>
          <ac:picMkLst>
            <pc:docMk/>
            <pc:sldMk cId="1895337987" sldId="275"/>
            <ac:picMk id="7" creationId="{163E08D7-81E9-27B0-0A01-AB595E7BA73D}"/>
          </ac:picMkLst>
        </pc:picChg>
        <pc:picChg chg="add mod">
          <ac:chgData name="Luis Schrader" userId="f68a596d8f7a078c" providerId="Windows Live" clId="Web-{F11696F3-0211-46DB-97DF-30CF20BAF305}" dt="2023-06-15T13:03:17.940" v="898" actId="1076"/>
          <ac:picMkLst>
            <pc:docMk/>
            <pc:sldMk cId="1895337987" sldId="275"/>
            <ac:picMk id="8" creationId="{E8514976-0FFA-1C08-046B-5AC88C102344}"/>
          </ac:picMkLst>
        </pc:picChg>
      </pc:sldChg>
      <pc:sldChg chg="addSp modSp add replId">
        <pc:chgData name="Luis Schrader" userId="f68a596d8f7a078c" providerId="Windows Live" clId="Web-{F11696F3-0211-46DB-97DF-30CF20BAF305}" dt="2023-06-15T11:35:31.874" v="539"/>
        <pc:sldMkLst>
          <pc:docMk/>
          <pc:sldMk cId="3803664969" sldId="276"/>
        </pc:sldMkLst>
        <pc:spChg chg="add mod">
          <ac:chgData name="Luis Schrader" userId="f68a596d8f7a078c" providerId="Windows Live" clId="Web-{F11696F3-0211-46DB-97DF-30CF20BAF305}" dt="2023-06-15T11:35:31.874" v="539"/>
          <ac:spMkLst>
            <pc:docMk/>
            <pc:sldMk cId="3803664969" sldId="276"/>
            <ac:spMk id="2" creationId="{B5F1A6A0-FCA9-E0E9-E694-F071DB408B87}"/>
          </ac:spMkLst>
        </pc:spChg>
        <pc:spChg chg="mod">
          <ac:chgData name="Luis Schrader" userId="f68a596d8f7a078c" providerId="Windows Live" clId="Web-{F11696F3-0211-46DB-97DF-30CF20BAF305}" dt="2023-06-15T11:12:13.693" v="535" actId="20577"/>
          <ac:spMkLst>
            <pc:docMk/>
            <pc:sldMk cId="3803664969" sldId="276"/>
            <ac:spMk id="3" creationId="{7EFA0D43-D4F5-A8AC-CB6E-F099CE346397}"/>
          </ac:spMkLst>
        </pc:spChg>
      </pc:sldChg>
      <pc:sldChg chg="delSp modSp add replId delAnim">
        <pc:chgData name="Luis Schrader" userId="f68a596d8f7a078c" providerId="Windows Live" clId="Web-{F11696F3-0211-46DB-97DF-30CF20BAF305}" dt="2023-06-15T13:14:30.683" v="947" actId="20577"/>
        <pc:sldMkLst>
          <pc:docMk/>
          <pc:sldMk cId="342421748" sldId="277"/>
        </pc:sldMkLst>
        <pc:spChg chg="mod">
          <ac:chgData name="Luis Schrader" userId="f68a596d8f7a078c" providerId="Windows Live" clId="Web-{F11696F3-0211-46DB-97DF-30CF20BAF305}" dt="2023-06-15T13:14:25.808" v="941" actId="20577"/>
          <ac:spMkLst>
            <pc:docMk/>
            <pc:sldMk cId="342421748" sldId="277"/>
            <ac:spMk id="3" creationId="{21262D9A-F405-9269-1672-9C485CCAD24F}"/>
          </ac:spMkLst>
        </pc:spChg>
        <pc:spChg chg="mod">
          <ac:chgData name="Luis Schrader" userId="f68a596d8f7a078c" providerId="Windows Live" clId="Web-{F11696F3-0211-46DB-97DF-30CF20BAF305}" dt="2023-06-15T13:14:30.683" v="947" actId="20577"/>
          <ac:spMkLst>
            <pc:docMk/>
            <pc:sldMk cId="342421748" sldId="277"/>
            <ac:spMk id="5" creationId="{C1F5B457-0250-84BE-8583-231D9E6FDF56}"/>
          </ac:spMkLst>
        </pc:spChg>
        <pc:spChg chg="del mod">
          <ac:chgData name="Luis Schrader" userId="f68a596d8f7a078c" providerId="Windows Live" clId="Web-{F11696F3-0211-46DB-97DF-30CF20BAF305}" dt="2023-06-15T13:14:29.073" v="944"/>
          <ac:spMkLst>
            <pc:docMk/>
            <pc:sldMk cId="342421748" sldId="277"/>
            <ac:spMk id="6" creationId="{D3954569-1F56-D03F-8A81-FE74FFD1700F}"/>
          </ac:spMkLst>
        </pc:spChg>
      </pc:sldChg>
      <pc:sldChg chg="modSp add replId">
        <pc:chgData name="Luis Schrader" userId="f68a596d8f7a078c" providerId="Windows Live" clId="Web-{F11696F3-0211-46DB-97DF-30CF20BAF305}" dt="2023-06-15T13:14:37.980" v="954" actId="20577"/>
        <pc:sldMkLst>
          <pc:docMk/>
          <pc:sldMk cId="73772205" sldId="278"/>
        </pc:sldMkLst>
        <pc:spChg chg="mod">
          <ac:chgData name="Luis Schrader" userId="f68a596d8f7a078c" providerId="Windows Live" clId="Web-{F11696F3-0211-46DB-97DF-30CF20BAF305}" dt="2023-06-15T13:14:37.980" v="954" actId="20577"/>
          <ac:spMkLst>
            <pc:docMk/>
            <pc:sldMk cId="73772205" sldId="278"/>
            <ac:spMk id="3" creationId="{21262D9A-F405-9269-1672-9C485CCAD24F}"/>
          </ac:spMkLst>
        </pc:spChg>
      </pc:sldChg>
      <pc:sldMasterChg chg="mod modSldLayout">
        <pc:chgData name="Luis Schrader" userId="f68a596d8f7a078c" providerId="Windows Live" clId="Web-{F11696F3-0211-46DB-97DF-30CF20BAF305}" dt="2023-06-15T12:10:09.294" v="744"/>
        <pc:sldMasterMkLst>
          <pc:docMk/>
          <pc:sldMasterMk cId="0" sldId="2147483648"/>
        </pc:sldMasterMkLst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731384011" sldId="2147483649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266370826" sldId="2147483650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1769927846" sldId="2147483651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407549072" sldId="2147483652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2005699286" sldId="2147483653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834994119" sldId="2147483654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955617819" sldId="2147483655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1884366497" sldId="2147483656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776898354" sldId="2147483657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4193319639" sldId="2147483658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4117878057" sldId="2147483659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824481538" sldId="2147483674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2421435456" sldId="2147483675"/>
          </pc:sldLayoutMkLst>
        </pc:sldLayoutChg>
      </pc:sldMasterChg>
      <pc:sldMasterChg chg="mod modSldLayout">
        <pc:chgData name="Luis Schrader" userId="f68a596d8f7a078c" providerId="Windows Live" clId="Web-{F11696F3-0211-46DB-97DF-30CF20BAF305}" dt="2023-06-15T12:10:09.294" v="744"/>
        <pc:sldMasterMkLst>
          <pc:docMk/>
          <pc:sldMasterMk cId="1256718786" sldId="2147483660"/>
        </pc:sldMasterMkLst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2401377616" sldId="2147483661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3863906129" sldId="2147483662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2816200209" sldId="2147483663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4203657157" sldId="2147483664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2642925392" sldId="2147483665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3856293038" sldId="2147483666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4232579205" sldId="2147483667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3697987730" sldId="2147483668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4154535505" sldId="2147483669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1318244082" sldId="2147483670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2158609422" sldId="2147483671"/>
          </pc:sldLayoutMkLst>
        </pc:sldLayoutChg>
      </pc:sldMasterChg>
      <pc:sldMasterChg chg="modSp mod modSldLayout">
        <pc:chgData name="Luis Schrader" userId="f68a596d8f7a078c" providerId="Windows Live" clId="Web-{F11696F3-0211-46DB-97DF-30CF20BAF305}" dt="2023-06-15T12:10:09.294" v="744"/>
        <pc:sldMasterMkLst>
          <pc:docMk/>
          <pc:sldMasterMk cId="594725491" sldId="2147483676"/>
        </pc:sldMasterMkLst>
        <pc:spChg chg="mod">
          <ac:chgData name="Luis Schrader" userId="f68a596d8f7a078c" providerId="Windows Live" clId="Web-{F11696F3-0211-46DB-97DF-30CF20BAF305}" dt="2023-06-15T12:10:07.340" v="738"/>
          <ac:spMkLst>
            <pc:docMk/>
            <pc:sldMasterMk cId="594725491" sldId="2147483676"/>
            <ac:spMk id="5" creationId="{00000000-0000-0000-0000-000000000000}"/>
          </ac:spMkLst>
        </pc:sp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1699206799" sldId="2147483672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1699206799" sldId="2147483672"/>
              <ac:spMk id="5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2809958959" sldId="2147483673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2809958959" sldId="2147483673"/>
              <ac:spMk id="5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4043166929" sldId="2147483677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4043166929" sldId="2147483677"/>
              <ac:spMk id="5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3433200589" sldId="2147483678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3433200589" sldId="2147483678"/>
              <ac:spMk id="5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2835585648" sldId="2147483679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2835585648" sldId="2147483679"/>
              <ac:spMk id="5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742901757" sldId="2147483680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742901757" sldId="2147483680"/>
              <ac:spMk id="6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2024084034" sldId="2147483681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2024084034" sldId="2147483681"/>
              <ac:spMk id="8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2440206447" sldId="2147483682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2440206447" sldId="2147483682"/>
              <ac:spMk id="4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3087692832" sldId="2147483683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3087692832" sldId="2147483683"/>
              <ac:spMk id="3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3453883237" sldId="2147483684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3453883237" sldId="2147483684"/>
              <ac:spMk id="6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2509888776" sldId="2147483685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2509888776" sldId="2147483685"/>
              <ac:spMk id="6" creationId="{00000000-0000-0000-0000-000000000000}"/>
            </ac:spMkLst>
          </pc:spChg>
        </pc:sldLayoutChg>
      </pc:sldMasterChg>
    </pc:docChg>
  </pc:docChgLst>
  <pc:docChgLst>
    <pc:chgData name="Luis Schrader" userId="f68a596d8f7a078c" providerId="Windows Live" clId="Web-{75FEA49E-A044-421A-8A4E-F43CDA596CA5}"/>
    <pc:docChg chg="addSld modSld">
      <pc:chgData name="Luis Schrader" userId="f68a596d8f7a078c" providerId="Windows Live" clId="Web-{75FEA49E-A044-421A-8A4E-F43CDA596CA5}" dt="2023-08-08T08:53:18.122" v="16" actId="20577"/>
      <pc:docMkLst>
        <pc:docMk/>
      </pc:docMkLst>
      <pc:sldChg chg="modSp">
        <pc:chgData name="Luis Schrader" userId="f68a596d8f7a078c" providerId="Windows Live" clId="Web-{75FEA49E-A044-421A-8A4E-F43CDA596CA5}" dt="2023-08-08T08:52:54.387" v="10" actId="20577"/>
        <pc:sldMkLst>
          <pc:docMk/>
          <pc:sldMk cId="2418181878" sldId="279"/>
        </pc:sldMkLst>
        <pc:spChg chg="mod">
          <ac:chgData name="Luis Schrader" userId="f68a596d8f7a078c" providerId="Windows Live" clId="Web-{75FEA49E-A044-421A-8A4E-F43CDA596CA5}" dt="2023-08-08T08:52:54.387" v="10" actId="20577"/>
          <ac:spMkLst>
            <pc:docMk/>
            <pc:sldMk cId="2418181878" sldId="279"/>
            <ac:spMk id="5" creationId="{C1F5B457-0250-84BE-8583-231D9E6FDF56}"/>
          </ac:spMkLst>
        </pc:spChg>
      </pc:sldChg>
      <pc:sldChg chg="modSp add replId">
        <pc:chgData name="Luis Schrader" userId="f68a596d8f7a078c" providerId="Windows Live" clId="Web-{75FEA49E-A044-421A-8A4E-F43CDA596CA5}" dt="2023-08-08T08:53:18.122" v="16" actId="20577"/>
        <pc:sldMkLst>
          <pc:docMk/>
          <pc:sldMk cId="606915634" sldId="296"/>
        </pc:sldMkLst>
        <pc:spChg chg="mod">
          <ac:chgData name="Luis Schrader" userId="f68a596d8f7a078c" providerId="Windows Live" clId="Web-{75FEA49E-A044-421A-8A4E-F43CDA596CA5}" dt="2023-08-08T08:53:18.122" v="16" actId="20577"/>
          <ac:spMkLst>
            <pc:docMk/>
            <pc:sldMk cId="606915634" sldId="296"/>
            <ac:spMk id="3" creationId="{21262D9A-F405-9269-1672-9C485CCAD24F}"/>
          </ac:spMkLst>
        </pc:spChg>
      </pc:sldChg>
    </pc:docChg>
  </pc:docChgLst>
  <pc:docChgLst>
    <pc:chgData name="Luis Schrader" userId="f68a596d8f7a078c" providerId="Windows Live" clId="Web-{3C897AED-A52C-4EEF-BA89-95CD2143E713}"/>
    <pc:docChg chg="modSld sldOrd">
      <pc:chgData name="Luis Schrader" userId="f68a596d8f7a078c" providerId="Windows Live" clId="Web-{3C897AED-A52C-4EEF-BA89-95CD2143E713}" dt="2023-08-08T13:47:18.490" v="78"/>
      <pc:docMkLst>
        <pc:docMk/>
      </pc:docMkLst>
      <pc:sldChg chg="ord">
        <pc:chgData name="Luis Schrader" userId="f68a596d8f7a078c" providerId="Windows Live" clId="Web-{3C897AED-A52C-4EEF-BA89-95CD2143E713}" dt="2023-08-08T13:47:18.490" v="78"/>
        <pc:sldMkLst>
          <pc:docMk/>
          <pc:sldMk cId="2486988732" sldId="259"/>
        </pc:sldMkLst>
      </pc:sldChg>
      <pc:sldChg chg="addSp delSp modSp addAnim delAnim modAnim">
        <pc:chgData name="Luis Schrader" userId="f68a596d8f7a078c" providerId="Windows Live" clId="Web-{3C897AED-A52C-4EEF-BA89-95CD2143E713}" dt="2023-08-08T13:38:40.505" v="71" actId="1076"/>
        <pc:sldMkLst>
          <pc:docMk/>
          <pc:sldMk cId="342421748" sldId="277"/>
        </pc:sldMkLst>
        <pc:spChg chg="del mod">
          <ac:chgData name="Luis Schrader" userId="f68a596d8f7a078c" providerId="Windows Live" clId="Web-{3C897AED-A52C-4EEF-BA89-95CD2143E713}" dt="2023-08-08T13:22:37.503" v="2"/>
          <ac:spMkLst>
            <pc:docMk/>
            <pc:sldMk cId="342421748" sldId="277"/>
            <ac:spMk id="5" creationId="{C1F5B457-0250-84BE-8583-231D9E6FDF56}"/>
          </ac:spMkLst>
        </pc:spChg>
        <pc:spChg chg="mod">
          <ac:chgData name="Luis Schrader" userId="f68a596d8f7a078c" providerId="Windows Live" clId="Web-{3C897AED-A52C-4EEF-BA89-95CD2143E713}" dt="2023-08-08T13:23:40.677" v="15" actId="1076"/>
          <ac:spMkLst>
            <pc:docMk/>
            <pc:sldMk cId="342421748" sldId="277"/>
            <ac:spMk id="7" creationId="{10A4F30D-5290-A66D-C1B3-5B646093D9B9}"/>
          </ac:spMkLst>
        </pc:spChg>
        <pc:spChg chg="add mod">
          <ac:chgData name="Luis Schrader" userId="f68a596d8f7a078c" providerId="Windows Live" clId="Web-{3C897AED-A52C-4EEF-BA89-95CD2143E713}" dt="2023-08-08T13:38:40.505" v="71" actId="1076"/>
          <ac:spMkLst>
            <pc:docMk/>
            <pc:sldMk cId="342421748" sldId="277"/>
            <ac:spMk id="15" creationId="{7BAF9D9D-8572-1FAF-45DF-3A87B83D0A35}"/>
          </ac:spMkLst>
        </pc:spChg>
        <pc:picChg chg="add mod">
          <ac:chgData name="Luis Schrader" userId="f68a596d8f7a078c" providerId="Windows Live" clId="Web-{3C897AED-A52C-4EEF-BA89-95CD2143E713}" dt="2023-08-08T13:35:05.559" v="53" actId="1076"/>
          <ac:picMkLst>
            <pc:docMk/>
            <pc:sldMk cId="342421748" sldId="277"/>
            <ac:picMk id="4" creationId="{45D22AB1-A806-8E08-7A8A-08D12FC9F475}"/>
          </ac:picMkLst>
        </pc:picChg>
        <pc:cxnChg chg="add mod">
          <ac:chgData name="Luis Schrader" userId="f68a596d8f7a078c" providerId="Windows Live" clId="Web-{3C897AED-A52C-4EEF-BA89-95CD2143E713}" dt="2023-08-08T13:32:05.882" v="25" actId="1076"/>
          <ac:cxnSpMkLst>
            <pc:docMk/>
            <pc:sldMk cId="342421748" sldId="277"/>
            <ac:cxnSpMk id="6" creationId="{54E18574-5344-2FF0-CF57-39CFD48444DF}"/>
          </ac:cxnSpMkLst>
        </pc:cxnChg>
        <pc:cxnChg chg="add mod">
          <ac:chgData name="Luis Schrader" userId="f68a596d8f7a078c" providerId="Windows Live" clId="Web-{3C897AED-A52C-4EEF-BA89-95CD2143E713}" dt="2023-08-08T13:32:08.663" v="27" actId="1076"/>
          <ac:cxnSpMkLst>
            <pc:docMk/>
            <pc:sldMk cId="342421748" sldId="277"/>
            <ac:cxnSpMk id="9" creationId="{FD169B63-909A-57ED-0B3D-D29F96119BB1}"/>
          </ac:cxnSpMkLst>
        </pc:cxnChg>
        <pc:cxnChg chg="add mod">
          <ac:chgData name="Luis Schrader" userId="f68a596d8f7a078c" providerId="Windows Live" clId="Web-{3C897AED-A52C-4EEF-BA89-95CD2143E713}" dt="2023-08-08T13:32:12.163" v="30" actId="14100"/>
          <ac:cxnSpMkLst>
            <pc:docMk/>
            <pc:sldMk cId="342421748" sldId="277"/>
            <ac:cxnSpMk id="10" creationId="{82210CFF-A0FE-09C8-472B-678ABA6A0A3D}"/>
          </ac:cxnSpMkLst>
        </pc:cxnChg>
        <pc:cxnChg chg="add del mod">
          <ac:chgData name="Luis Schrader" userId="f68a596d8f7a078c" providerId="Windows Live" clId="Web-{3C897AED-A52C-4EEF-BA89-95CD2143E713}" dt="2023-08-08T13:32:30.929" v="35"/>
          <ac:cxnSpMkLst>
            <pc:docMk/>
            <pc:sldMk cId="342421748" sldId="277"/>
            <ac:cxnSpMk id="11" creationId="{92450AFD-45E8-B4F5-12DE-EEE9FA0D4A0F}"/>
          </ac:cxnSpMkLst>
        </pc:cxnChg>
        <pc:cxnChg chg="add mod">
          <ac:chgData name="Luis Schrader" userId="f68a596d8f7a078c" providerId="Windows Live" clId="Web-{3C897AED-A52C-4EEF-BA89-95CD2143E713}" dt="2023-08-08T13:33:44.932" v="43" actId="14100"/>
          <ac:cxnSpMkLst>
            <pc:docMk/>
            <pc:sldMk cId="342421748" sldId="277"/>
            <ac:cxnSpMk id="12" creationId="{C8EBE9D2-AD9D-C1CC-8FEE-A82171E7B92D}"/>
          </ac:cxnSpMkLst>
        </pc:cxnChg>
        <pc:cxnChg chg="add mod">
          <ac:chgData name="Luis Schrader" userId="f68a596d8f7a078c" providerId="Windows Live" clId="Web-{3C897AED-A52C-4EEF-BA89-95CD2143E713}" dt="2023-08-08T13:38:18.910" v="63" actId="14100"/>
          <ac:cxnSpMkLst>
            <pc:docMk/>
            <pc:sldMk cId="342421748" sldId="277"/>
            <ac:cxnSpMk id="14" creationId="{9F3ACBE1-BD3A-3BFC-AF4E-468943483B01}"/>
          </ac:cxnSpMkLst>
        </pc:cxnChg>
      </pc:sldChg>
      <pc:sldChg chg="addSp modSp">
        <pc:chgData name="Luis Schrader" userId="f68a596d8f7a078c" providerId="Windows Live" clId="Web-{3C897AED-A52C-4EEF-BA89-95CD2143E713}" dt="2023-08-08T13:44:32.609" v="77" actId="1076"/>
        <pc:sldMkLst>
          <pc:docMk/>
          <pc:sldMk cId="3184059908" sldId="287"/>
        </pc:sldMkLst>
        <pc:picChg chg="add mod">
          <ac:chgData name="Luis Schrader" userId="f68a596d8f7a078c" providerId="Windows Live" clId="Web-{3C897AED-A52C-4EEF-BA89-95CD2143E713}" dt="2023-08-08T13:44:32.609" v="77" actId="1076"/>
          <ac:picMkLst>
            <pc:docMk/>
            <pc:sldMk cId="3184059908" sldId="287"/>
            <ac:picMk id="4" creationId="{86BA41BF-D92B-CD01-F1D7-C3002C01AC5C}"/>
          </ac:picMkLst>
        </pc:picChg>
      </pc:sldChg>
    </pc:docChg>
  </pc:docChgLst>
  <pc:docChgLst>
    <pc:chgData name="Luis Schrader" userId="f68a596d8f7a078c" providerId="Windows Live" clId="Web-{422C97BD-42C6-4792-A6C5-6A352FC685AA}"/>
    <pc:docChg chg="addSld delSld modSld addMainMaster modMainMaster">
      <pc:chgData name="Luis Schrader" userId="f68a596d8f7a078c" providerId="Windows Live" clId="Web-{422C97BD-42C6-4792-A6C5-6A352FC685AA}" dt="2023-06-15T10:43:58.146" v="72" actId="20577"/>
      <pc:docMkLst>
        <pc:docMk/>
      </pc:docMkLst>
      <pc:sldChg chg="delSp del">
        <pc:chgData name="Luis Schrader" userId="f68a596d8f7a078c" providerId="Windows Live" clId="Web-{422C97BD-42C6-4792-A6C5-6A352FC685AA}" dt="2023-06-15T10:36:11.629" v="4"/>
        <pc:sldMkLst>
          <pc:docMk/>
          <pc:sldMk cId="1577499883" sldId="256"/>
        </pc:sldMkLst>
        <pc:spChg chg="del">
          <ac:chgData name="Luis Schrader" userId="f68a596d8f7a078c" providerId="Windows Live" clId="Web-{422C97BD-42C6-4792-A6C5-6A352FC685AA}" dt="2023-06-15T10:35:35.127" v="0"/>
          <ac:spMkLst>
            <pc:docMk/>
            <pc:sldMk cId="1577499883" sldId="256"/>
            <ac:spMk id="2" creationId="{00000000-0000-0000-0000-000000000000}"/>
          </ac:spMkLst>
        </pc:spChg>
        <pc:spChg chg="del">
          <ac:chgData name="Luis Schrader" userId="f68a596d8f7a078c" providerId="Windows Live" clId="Web-{422C97BD-42C6-4792-A6C5-6A352FC685AA}" dt="2023-06-15T10:35:38.377" v="1"/>
          <ac:spMkLst>
            <pc:docMk/>
            <pc:sldMk cId="1577499883" sldId="256"/>
            <ac:spMk id="3" creationId="{00000000-0000-0000-0000-000000000000}"/>
          </ac:spMkLst>
        </pc:spChg>
      </pc:sldChg>
      <pc:sldChg chg="addSp delSp modSp add del">
        <pc:chgData name="Luis Schrader" userId="f68a596d8f7a078c" providerId="Windows Live" clId="Web-{422C97BD-42C6-4792-A6C5-6A352FC685AA}" dt="2023-06-15T10:43:11.082" v="56"/>
        <pc:sldMkLst>
          <pc:docMk/>
          <pc:sldMk cId="839573043" sldId="257"/>
        </pc:sldMkLst>
        <pc:spChg chg="del mod">
          <ac:chgData name="Luis Schrader" userId="f68a596d8f7a078c" providerId="Windows Live" clId="Web-{422C97BD-42C6-4792-A6C5-6A352FC685AA}" dt="2023-06-15T10:36:31.098" v="11"/>
          <ac:spMkLst>
            <pc:docMk/>
            <pc:sldMk cId="839573043" sldId="257"/>
            <ac:spMk id="2" creationId="{980ACE0E-58B4-E978-E1E8-9EC8FECED948}"/>
          </ac:spMkLst>
        </pc:spChg>
        <pc:spChg chg="del mod">
          <ac:chgData name="Luis Schrader" userId="f68a596d8f7a078c" providerId="Windows Live" clId="Web-{422C97BD-42C6-4792-A6C5-6A352FC685AA}" dt="2023-06-15T10:36:29.332" v="9"/>
          <ac:spMkLst>
            <pc:docMk/>
            <pc:sldMk cId="839573043" sldId="257"/>
            <ac:spMk id="3" creationId="{EA9E1284-E1AF-671B-C404-DC374ACC1340}"/>
          </ac:spMkLst>
        </pc:spChg>
        <pc:spChg chg="add del mod">
          <ac:chgData name="Luis Schrader" userId="f68a596d8f7a078c" providerId="Windows Live" clId="Web-{422C97BD-42C6-4792-A6C5-6A352FC685AA}" dt="2023-06-15T10:38:44.416" v="29"/>
          <ac:spMkLst>
            <pc:docMk/>
            <pc:sldMk cId="839573043" sldId="257"/>
            <ac:spMk id="8" creationId="{0639F43F-B0B0-7FB4-677C-7FE767761743}"/>
          </ac:spMkLst>
        </pc:spChg>
        <pc:spChg chg="add del mod">
          <ac:chgData name="Luis Schrader" userId="f68a596d8f7a078c" providerId="Windows Live" clId="Web-{422C97BD-42C6-4792-A6C5-6A352FC685AA}" dt="2023-06-15T10:38:45.853" v="31"/>
          <ac:spMkLst>
            <pc:docMk/>
            <pc:sldMk cId="839573043" sldId="257"/>
            <ac:spMk id="9" creationId="{8068FCE9-7D42-617B-8740-CBD00F50DFDA}"/>
          </ac:spMkLst>
        </pc:spChg>
        <pc:spChg chg="add mod">
          <ac:chgData name="Luis Schrader" userId="f68a596d8f7a078c" providerId="Windows Live" clId="Web-{422C97BD-42C6-4792-A6C5-6A352FC685AA}" dt="2023-06-15T10:39:42.183" v="40" actId="20577"/>
          <ac:spMkLst>
            <pc:docMk/>
            <pc:sldMk cId="839573043" sldId="257"/>
            <ac:spMk id="10" creationId="{D560A3BB-CECE-4677-ED9F-083A563B07E8}"/>
          </ac:spMkLst>
        </pc:spChg>
      </pc:sldChg>
      <pc:sldChg chg="new del">
        <pc:chgData name="Luis Schrader" userId="f68a596d8f7a078c" providerId="Windows Live" clId="Web-{422C97BD-42C6-4792-A6C5-6A352FC685AA}" dt="2023-06-15T10:36:46.661" v="16"/>
        <pc:sldMkLst>
          <pc:docMk/>
          <pc:sldMk cId="2382035162" sldId="258"/>
        </pc:sldMkLst>
      </pc:sldChg>
      <pc:sldChg chg="add del replId">
        <pc:chgData name="Luis Schrader" userId="f68a596d8f7a078c" providerId="Windows Live" clId="Web-{422C97BD-42C6-4792-A6C5-6A352FC685AA}" dt="2023-06-15T10:40:08.138" v="52"/>
        <pc:sldMkLst>
          <pc:docMk/>
          <pc:sldMk cId="3223080330" sldId="258"/>
        </pc:sldMkLst>
      </pc:sldChg>
      <pc:sldChg chg="addSp modSp add">
        <pc:chgData name="Luis Schrader" userId="f68a596d8f7a078c" providerId="Windows Live" clId="Web-{422C97BD-42C6-4792-A6C5-6A352FC685AA}" dt="2023-06-15T10:43:58.146" v="72" actId="20577"/>
        <pc:sldMkLst>
          <pc:docMk/>
          <pc:sldMk cId="4036070795" sldId="258"/>
        </pc:sldMkLst>
        <pc:spChg chg="mod">
          <ac:chgData name="Luis Schrader" userId="f68a596d8f7a078c" providerId="Windows Live" clId="Web-{422C97BD-42C6-4792-A6C5-6A352FC685AA}" dt="2023-06-15T10:43:15.317" v="57" actId="20577"/>
          <ac:spMkLst>
            <pc:docMk/>
            <pc:sldMk cId="4036070795" sldId="258"/>
            <ac:spMk id="2" creationId="{EA96FDB9-6D34-F9BE-D4BA-7334AF2152BD}"/>
          </ac:spMkLst>
        </pc:spChg>
        <pc:spChg chg="add">
          <ac:chgData name="Luis Schrader" userId="f68a596d8f7a078c" providerId="Windows Live" clId="Web-{422C97BD-42C6-4792-A6C5-6A352FC685AA}" dt="2023-06-15T10:43:36.677" v="59"/>
          <ac:spMkLst>
            <pc:docMk/>
            <pc:sldMk cId="4036070795" sldId="258"/>
            <ac:spMk id="3" creationId="{6B1676BA-F2F7-4A11-83DD-CBF640797734}"/>
          </ac:spMkLst>
        </pc:spChg>
        <pc:spChg chg="add mod">
          <ac:chgData name="Luis Schrader" userId="f68a596d8f7a078c" providerId="Windows Live" clId="Web-{422C97BD-42C6-4792-A6C5-6A352FC685AA}" dt="2023-06-15T10:43:58.146" v="72" actId="20577"/>
          <ac:spMkLst>
            <pc:docMk/>
            <pc:sldMk cId="4036070795" sldId="258"/>
            <ac:spMk id="4" creationId="{6DF4F1F7-2647-E8A8-A35F-C9A22A9BF5F9}"/>
          </ac:spMkLst>
        </pc:spChg>
      </pc:sldChg>
      <pc:sldChg chg="new del">
        <pc:chgData name="Luis Schrader" userId="f68a596d8f7a078c" providerId="Windows Live" clId="Web-{422C97BD-42C6-4792-A6C5-6A352FC685AA}" dt="2023-06-15T10:43:39.271" v="60"/>
        <pc:sldMkLst>
          <pc:docMk/>
          <pc:sldMk cId="1778223254" sldId="259"/>
        </pc:sldMkLst>
      </pc:sldChg>
      <pc:sldChg chg="new del">
        <pc:chgData name="Luis Schrader" userId="f68a596d8f7a078c" providerId="Windows Live" clId="Web-{422C97BD-42C6-4792-A6C5-6A352FC685AA}" dt="2023-06-15T10:36:35.411" v="13"/>
        <pc:sldMkLst>
          <pc:docMk/>
          <pc:sldMk cId="3425957662" sldId="259"/>
        </pc:sldMkLst>
      </pc:sldChg>
      <pc:sldChg chg="add del replId">
        <pc:chgData name="Luis Schrader" userId="f68a596d8f7a078c" providerId="Windows Live" clId="Web-{422C97BD-42C6-4792-A6C5-6A352FC685AA}" dt="2023-06-15T10:40:08.122" v="51"/>
        <pc:sldMkLst>
          <pc:docMk/>
          <pc:sldMk cId="3915680263" sldId="259"/>
        </pc:sldMkLst>
      </pc:sldChg>
      <pc:sldChg chg="add del replId">
        <pc:chgData name="Luis Schrader" userId="f68a596d8f7a078c" providerId="Windows Live" clId="Web-{422C97BD-42C6-4792-A6C5-6A352FC685AA}" dt="2023-06-15T10:40:08.122" v="50"/>
        <pc:sldMkLst>
          <pc:docMk/>
          <pc:sldMk cId="279840640" sldId="260"/>
        </pc:sldMkLst>
      </pc:sldChg>
      <pc:sldChg chg="add del replId">
        <pc:chgData name="Luis Schrader" userId="f68a596d8f7a078c" providerId="Windows Live" clId="Web-{422C97BD-42C6-4792-A6C5-6A352FC685AA}" dt="2023-06-15T10:40:08.122" v="49"/>
        <pc:sldMkLst>
          <pc:docMk/>
          <pc:sldMk cId="4199750268" sldId="261"/>
        </pc:sldMkLst>
      </pc:sldChg>
      <pc:sldChg chg="delSp new del">
        <pc:chgData name="Luis Schrader" userId="f68a596d8f7a078c" providerId="Windows Live" clId="Web-{422C97BD-42C6-4792-A6C5-6A352FC685AA}" dt="2023-06-15T10:40:08.138" v="53"/>
        <pc:sldMkLst>
          <pc:docMk/>
          <pc:sldMk cId="536776258" sldId="262"/>
        </pc:sldMkLst>
        <pc:spChg chg="del">
          <ac:chgData name="Luis Schrader" userId="f68a596d8f7a078c" providerId="Windows Live" clId="Web-{422C97BD-42C6-4792-A6C5-6A352FC685AA}" dt="2023-06-15T10:39:00.088" v="33"/>
          <ac:spMkLst>
            <pc:docMk/>
            <pc:sldMk cId="536776258" sldId="262"/>
            <ac:spMk id="2" creationId="{0CDE77A0-9837-8317-C7CE-6E0E87DF0153}"/>
          </ac:spMkLst>
        </pc:spChg>
      </pc:sldChg>
      <pc:sldChg chg="modSp new del">
        <pc:chgData name="Luis Schrader" userId="f68a596d8f7a078c" providerId="Windows Live" clId="Web-{422C97BD-42C6-4792-A6C5-6A352FC685AA}" dt="2023-06-15T10:40:08.138" v="54"/>
        <pc:sldMkLst>
          <pc:docMk/>
          <pc:sldMk cId="3032417665" sldId="263"/>
        </pc:sldMkLst>
        <pc:spChg chg="mod">
          <ac:chgData name="Luis Schrader" userId="f68a596d8f7a078c" providerId="Windows Live" clId="Web-{422C97BD-42C6-4792-A6C5-6A352FC685AA}" dt="2023-06-15T10:39:52.731" v="48" actId="20577"/>
          <ac:spMkLst>
            <pc:docMk/>
            <pc:sldMk cId="3032417665" sldId="263"/>
            <ac:spMk id="2" creationId="{86BEAE38-13DA-6528-1088-C606787ED778}"/>
          </ac:spMkLst>
        </pc:spChg>
      </pc:sldChg>
      <pc:sldMasterChg chg="add addSldLayout modSldLayout">
        <pc:chgData name="Luis Schrader" userId="f68a596d8f7a078c" providerId="Windows Live" clId="Web-{422C97BD-42C6-4792-A6C5-6A352FC685AA}" dt="2023-06-15T10:43:09.098" v="55"/>
        <pc:sldMasterMkLst>
          <pc:docMk/>
          <pc:sldMasterMk cId="0" sldId="2147483648"/>
        </pc:sldMasterMkLst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731384011" sldId="2147483649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266370826" sldId="2147483650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1769927846" sldId="2147483651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407549072" sldId="2147483652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2005699286" sldId="2147483653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834994119" sldId="2147483654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955617819" sldId="2147483655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1884366497" sldId="2147483656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776898354" sldId="2147483657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4193319639" sldId="2147483658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4117878057" sldId="2147483659"/>
          </pc:sldLayoutMkLst>
        </pc:sldLayoutChg>
        <pc:sldLayoutChg chg="add replId">
          <pc:chgData name="Luis Schrader" userId="f68a596d8f7a078c" providerId="Windows Live" clId="Web-{422C97BD-42C6-4792-A6C5-6A352FC685AA}" dt="2023-06-15T10:43:09.098" v="55"/>
          <pc:sldLayoutMkLst>
            <pc:docMk/>
            <pc:sldMasterMk cId="0" sldId="2147483648"/>
            <pc:sldLayoutMk cId="3824481538" sldId="2147483674"/>
          </pc:sldLayoutMkLst>
        </pc:sldLayoutChg>
        <pc:sldLayoutChg chg="add replId">
          <pc:chgData name="Luis Schrader" userId="f68a596d8f7a078c" providerId="Windows Live" clId="Web-{422C97BD-42C6-4792-A6C5-6A352FC685AA}" dt="2023-06-15T10:43:09.098" v="55"/>
          <pc:sldLayoutMkLst>
            <pc:docMk/>
            <pc:sldMasterMk cId="0" sldId="2147483648"/>
            <pc:sldLayoutMk cId="2421435456" sldId="2147483675"/>
          </pc:sldLayoutMkLst>
        </pc:sldLayoutChg>
      </pc:sldMasterChg>
      <pc:sldMasterChg chg="add addSldLayout">
        <pc:chgData name="Luis Schrader" userId="f68a596d8f7a078c" providerId="Windows Live" clId="Web-{422C97BD-42C6-4792-A6C5-6A352FC685AA}" dt="2023-06-15T10:43:09.098" v="55"/>
        <pc:sldMasterMkLst>
          <pc:docMk/>
          <pc:sldMasterMk cId="1256718786" sldId="2147483660"/>
        </pc:sldMasterMkLst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2401377616" sldId="2147483661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3863906129" sldId="2147483662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2816200209" sldId="2147483663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4203657157" sldId="2147483664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2642925392" sldId="2147483665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3856293038" sldId="2147483666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4232579205" sldId="2147483667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3697987730" sldId="2147483668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4154535505" sldId="2147483669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1318244082" sldId="2147483670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2158609422" sldId="2147483671"/>
          </pc:sldLayoutMkLst>
        </pc:sldLayoutChg>
      </pc:sldMasterChg>
      <pc:sldMasterChg chg="replId modSldLayout">
        <pc:chgData name="Luis Schrader" userId="f68a596d8f7a078c" providerId="Windows Live" clId="Web-{422C97BD-42C6-4792-A6C5-6A352FC685AA}" dt="2023-06-15T10:43:09.098" v="55"/>
        <pc:sldMasterMkLst>
          <pc:docMk/>
          <pc:sldMasterMk cId="594725491" sldId="2147483676"/>
        </pc:sldMasterMkLst>
        <pc:sldLayoutChg chg="replId">
          <pc:chgData name="Luis Schrader" userId="f68a596d8f7a078c" providerId="Windows Live" clId="Web-{422C97BD-42C6-4792-A6C5-6A352FC685AA}" dt="2023-06-15T10:35:39.549" v="2"/>
          <pc:sldLayoutMkLst>
            <pc:docMk/>
            <pc:sldMasterMk cId="594725491" sldId="2147483676"/>
            <pc:sldLayoutMk cId="1699206799" sldId="2147483672"/>
          </pc:sldLayoutMkLst>
        </pc:sldLayoutChg>
        <pc:sldLayoutChg chg="replId">
          <pc:chgData name="Luis Schrader" userId="f68a596d8f7a078c" providerId="Windows Live" clId="Web-{422C97BD-42C6-4792-A6C5-6A352FC685AA}" dt="2023-06-15T10:35:39.549" v="2"/>
          <pc:sldLayoutMkLst>
            <pc:docMk/>
            <pc:sldMasterMk cId="594725491" sldId="2147483676"/>
            <pc:sldLayoutMk cId="2809958959" sldId="2147483673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4043166929" sldId="2147483677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3433200589" sldId="2147483678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2835585648" sldId="2147483679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742901757" sldId="2147483680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2024084034" sldId="2147483681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2440206447" sldId="2147483682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3087692832" sldId="2147483683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3453883237" sldId="2147483684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2509888776" sldId="2147483685"/>
          </pc:sldLayoutMkLst>
        </pc:sldLayoutChg>
      </pc:sldMasterChg>
    </pc:docChg>
  </pc:docChgLst>
  <pc:docChgLst>
    <pc:chgData name="Armin Kozik" userId="5b75615e529166ac" providerId="Windows Live" clId="Web-{96C306CD-E941-4733-8B8F-32915072E4F3}"/>
    <pc:docChg chg="addSld delSld modSld">
      <pc:chgData name="Armin Kozik" userId="5b75615e529166ac" providerId="Windows Live" clId="Web-{96C306CD-E941-4733-8B8F-32915072E4F3}" dt="2023-08-14T16:34:33.519" v="55" actId="1076"/>
      <pc:docMkLst>
        <pc:docMk/>
      </pc:docMkLst>
      <pc:sldChg chg="delAnim">
        <pc:chgData name="Armin Kozik" userId="5b75615e529166ac" providerId="Windows Live" clId="Web-{96C306CD-E941-4733-8B8F-32915072E4F3}" dt="2023-08-14T16:12:16.470" v="34"/>
        <pc:sldMkLst>
          <pc:docMk/>
          <pc:sldMk cId="1210020691" sldId="260"/>
        </pc:sldMkLst>
      </pc:sldChg>
      <pc:sldChg chg="delAnim">
        <pc:chgData name="Armin Kozik" userId="5b75615e529166ac" providerId="Windows Live" clId="Web-{96C306CD-E941-4733-8B8F-32915072E4F3}" dt="2023-08-14T16:13:11.034" v="36"/>
        <pc:sldMkLst>
          <pc:docMk/>
          <pc:sldMk cId="2576780625" sldId="295"/>
        </pc:sldMkLst>
      </pc:sldChg>
      <pc:sldChg chg="delAnim">
        <pc:chgData name="Armin Kozik" userId="5b75615e529166ac" providerId="Windows Live" clId="Web-{96C306CD-E941-4733-8B8F-32915072E4F3}" dt="2023-08-14T16:13:21.535" v="38"/>
        <pc:sldMkLst>
          <pc:docMk/>
          <pc:sldMk cId="239632795" sldId="298"/>
        </pc:sldMkLst>
      </pc:sldChg>
      <pc:sldChg chg="addSp modSp">
        <pc:chgData name="Armin Kozik" userId="5b75615e529166ac" providerId="Windows Live" clId="Web-{96C306CD-E941-4733-8B8F-32915072E4F3}" dt="2023-08-14T15:41:29.502" v="10" actId="1076"/>
        <pc:sldMkLst>
          <pc:docMk/>
          <pc:sldMk cId="1749375250" sldId="302"/>
        </pc:sldMkLst>
        <pc:spChg chg="add mod">
          <ac:chgData name="Armin Kozik" userId="5b75615e529166ac" providerId="Windows Live" clId="Web-{96C306CD-E941-4733-8B8F-32915072E4F3}" dt="2023-08-14T15:41:19.829" v="8" actId="1076"/>
          <ac:spMkLst>
            <pc:docMk/>
            <pc:sldMk cId="1749375250" sldId="302"/>
            <ac:spMk id="5" creationId="{31F7AF8E-8DA8-61DE-8600-F7478903B5A9}"/>
          </ac:spMkLst>
        </pc:spChg>
        <pc:spChg chg="add mod">
          <ac:chgData name="Armin Kozik" userId="5b75615e529166ac" providerId="Windows Live" clId="Web-{96C306CD-E941-4733-8B8F-32915072E4F3}" dt="2023-08-14T15:41:29.502" v="10" actId="1076"/>
          <ac:spMkLst>
            <pc:docMk/>
            <pc:sldMk cId="1749375250" sldId="302"/>
            <ac:spMk id="8" creationId="{CC510AE6-F66B-46B6-31AA-CE333BB7188D}"/>
          </ac:spMkLst>
        </pc:spChg>
        <pc:picChg chg="add mod">
          <ac:chgData name="Armin Kozik" userId="5b75615e529166ac" providerId="Windows Live" clId="Web-{96C306CD-E941-4733-8B8F-32915072E4F3}" dt="2023-08-14T15:41:11.891" v="7" actId="1076"/>
          <ac:picMkLst>
            <pc:docMk/>
            <pc:sldMk cId="1749375250" sldId="302"/>
            <ac:picMk id="2" creationId="{159AD9BA-4C60-4082-5746-AB9912C60EA2}"/>
          </ac:picMkLst>
        </pc:picChg>
      </pc:sldChg>
      <pc:sldChg chg="delAnim">
        <pc:chgData name="Armin Kozik" userId="5b75615e529166ac" providerId="Windows Live" clId="Web-{96C306CD-E941-4733-8B8F-32915072E4F3}" dt="2023-08-14T16:13:31.941" v="40"/>
        <pc:sldMkLst>
          <pc:docMk/>
          <pc:sldMk cId="924942206" sldId="303"/>
        </pc:sldMkLst>
      </pc:sldChg>
      <pc:sldChg chg="addSp delSp modSp">
        <pc:chgData name="Armin Kozik" userId="5b75615e529166ac" providerId="Windows Live" clId="Web-{96C306CD-E941-4733-8B8F-32915072E4F3}" dt="2023-08-14T15:46:33.622" v="29" actId="1076"/>
        <pc:sldMkLst>
          <pc:docMk/>
          <pc:sldMk cId="1426224004" sldId="304"/>
        </pc:sldMkLst>
        <pc:spChg chg="add mod">
          <ac:chgData name="Armin Kozik" userId="5b75615e529166ac" providerId="Windows Live" clId="Web-{96C306CD-E941-4733-8B8F-32915072E4F3}" dt="2023-08-14T15:44:30.267" v="18" actId="1076"/>
          <ac:spMkLst>
            <pc:docMk/>
            <pc:sldMk cId="1426224004" sldId="304"/>
            <ac:spMk id="8" creationId="{39E3789E-ACAA-EA97-7385-F5EB01C782E5}"/>
          </ac:spMkLst>
        </pc:spChg>
        <pc:spChg chg="add mod">
          <ac:chgData name="Armin Kozik" userId="5b75615e529166ac" providerId="Windows Live" clId="Web-{96C306CD-E941-4733-8B8F-32915072E4F3}" dt="2023-08-14T15:44:35.533" v="20" actId="1076"/>
          <ac:spMkLst>
            <pc:docMk/>
            <pc:sldMk cId="1426224004" sldId="304"/>
            <ac:spMk id="11" creationId="{E450F9BF-99F9-8B8F-3B08-7BE6E5E4C560}"/>
          </ac:spMkLst>
        </pc:spChg>
        <pc:spChg chg="add del mod">
          <ac:chgData name="Armin Kozik" userId="5b75615e529166ac" providerId="Windows Live" clId="Web-{96C306CD-E941-4733-8B8F-32915072E4F3}" dt="2023-08-14T15:45:32.085" v="24"/>
          <ac:spMkLst>
            <pc:docMk/>
            <pc:sldMk cId="1426224004" sldId="304"/>
            <ac:spMk id="12" creationId="{1D0B5F9C-BCBE-641C-A611-9FD2C1FCE46F}"/>
          </ac:spMkLst>
        </pc:spChg>
        <pc:spChg chg="add mod">
          <ac:chgData name="Armin Kozik" userId="5b75615e529166ac" providerId="Windows Live" clId="Web-{96C306CD-E941-4733-8B8F-32915072E4F3}" dt="2023-08-14T15:46:29.387" v="27" actId="14100"/>
          <ac:spMkLst>
            <pc:docMk/>
            <pc:sldMk cId="1426224004" sldId="304"/>
            <ac:spMk id="13" creationId="{1F1C8A1D-BE8E-3B30-C9BA-863C17736FF7}"/>
          </ac:spMkLst>
        </pc:spChg>
        <pc:spChg chg="add mod">
          <ac:chgData name="Armin Kozik" userId="5b75615e529166ac" providerId="Windows Live" clId="Web-{96C306CD-E941-4733-8B8F-32915072E4F3}" dt="2023-08-14T15:46:33.622" v="29" actId="1076"/>
          <ac:spMkLst>
            <pc:docMk/>
            <pc:sldMk cId="1426224004" sldId="304"/>
            <ac:spMk id="14" creationId="{B576B024-19B9-79D4-0BBB-C556B442A720}"/>
          </ac:spMkLst>
        </pc:spChg>
        <pc:picChg chg="add mod">
          <ac:chgData name="Armin Kozik" userId="5b75615e529166ac" providerId="Windows Live" clId="Web-{96C306CD-E941-4733-8B8F-32915072E4F3}" dt="2023-08-14T15:43:07.932" v="14" actId="1076"/>
          <ac:picMkLst>
            <pc:docMk/>
            <pc:sldMk cId="1426224004" sldId="304"/>
            <ac:picMk id="3" creationId="{4BF8F8F9-1F10-666A-743F-B2E2667C8B6F}"/>
          </ac:picMkLst>
        </pc:picChg>
      </pc:sldChg>
      <pc:sldChg chg="del">
        <pc:chgData name="Armin Kozik" userId="5b75615e529166ac" providerId="Windows Live" clId="Web-{96C306CD-E941-4733-8B8F-32915072E4F3}" dt="2023-08-14T15:36:29.398" v="0"/>
        <pc:sldMkLst>
          <pc:docMk/>
          <pc:sldMk cId="2593217872" sldId="307"/>
        </pc:sldMkLst>
      </pc:sldChg>
      <pc:sldChg chg="addSp delSp modSp">
        <pc:chgData name="Armin Kozik" userId="5b75615e529166ac" providerId="Windows Live" clId="Web-{96C306CD-E941-4733-8B8F-32915072E4F3}" dt="2023-08-14T16:34:33.519" v="55" actId="1076"/>
        <pc:sldMkLst>
          <pc:docMk/>
          <pc:sldMk cId="2822774996" sldId="314"/>
        </pc:sldMkLst>
        <pc:spChg chg="del">
          <ac:chgData name="Armin Kozik" userId="5b75615e529166ac" providerId="Windows Live" clId="Web-{96C306CD-E941-4733-8B8F-32915072E4F3}" dt="2023-08-14T16:33:39.018" v="43"/>
          <ac:spMkLst>
            <pc:docMk/>
            <pc:sldMk cId="2822774996" sldId="314"/>
            <ac:spMk id="8" creationId="{347618BF-EF88-3673-9333-A411E3ED7DBC}"/>
          </ac:spMkLst>
        </pc:spChg>
        <pc:spChg chg="add mod">
          <ac:chgData name="Armin Kozik" userId="5b75615e529166ac" providerId="Windows Live" clId="Web-{96C306CD-E941-4733-8B8F-32915072E4F3}" dt="2023-08-14T16:34:15.363" v="48" actId="14100"/>
          <ac:spMkLst>
            <pc:docMk/>
            <pc:sldMk cId="2822774996" sldId="314"/>
            <ac:spMk id="12" creationId="{3A11643F-BF3A-7B82-7D98-B14FEA63947D}"/>
          </ac:spMkLst>
        </pc:spChg>
        <pc:spChg chg="add mod">
          <ac:chgData name="Armin Kozik" userId="5b75615e529166ac" providerId="Windows Live" clId="Web-{96C306CD-E941-4733-8B8F-32915072E4F3}" dt="2023-08-14T16:34:28.457" v="53" actId="14100"/>
          <ac:spMkLst>
            <pc:docMk/>
            <pc:sldMk cId="2822774996" sldId="314"/>
            <ac:spMk id="13" creationId="{C41D9E7E-5B39-F76D-02E7-26AE07DEC54D}"/>
          </ac:spMkLst>
        </pc:spChg>
        <pc:spChg chg="add mod">
          <ac:chgData name="Armin Kozik" userId="5b75615e529166ac" providerId="Windows Live" clId="Web-{96C306CD-E941-4733-8B8F-32915072E4F3}" dt="2023-08-14T16:34:33.519" v="55" actId="1076"/>
          <ac:spMkLst>
            <pc:docMk/>
            <pc:sldMk cId="2822774996" sldId="314"/>
            <ac:spMk id="14" creationId="{BD036911-4346-628A-2F78-B5DEE69067C5}"/>
          </ac:spMkLst>
        </pc:spChg>
        <pc:picChg chg="del">
          <ac:chgData name="Armin Kozik" userId="5b75615e529166ac" providerId="Windows Live" clId="Web-{96C306CD-E941-4733-8B8F-32915072E4F3}" dt="2023-08-14T16:33:32.939" v="41"/>
          <ac:picMkLst>
            <pc:docMk/>
            <pc:sldMk cId="2822774996" sldId="314"/>
            <ac:picMk id="3" creationId="{53687785-84A1-AEDD-CC13-292675D24B69}"/>
          </ac:picMkLst>
        </pc:picChg>
        <pc:picChg chg="add mod">
          <ac:chgData name="Armin Kozik" userId="5b75615e529166ac" providerId="Windows Live" clId="Web-{96C306CD-E941-4733-8B8F-32915072E4F3}" dt="2023-08-14T16:33:56.128" v="45" actId="1076"/>
          <ac:picMkLst>
            <pc:docMk/>
            <pc:sldMk cId="2822774996" sldId="314"/>
            <ac:picMk id="11" creationId="{A5F27AA7-FA8B-EE37-7D3F-195C816D42FF}"/>
          </ac:picMkLst>
        </pc:picChg>
      </pc:sldChg>
      <pc:sldChg chg="del">
        <pc:chgData name="Armin Kozik" userId="5b75615e529166ac" providerId="Windows Live" clId="Web-{96C306CD-E941-4733-8B8F-32915072E4F3}" dt="2023-08-14T15:47:22.157" v="32"/>
        <pc:sldMkLst>
          <pc:docMk/>
          <pc:sldMk cId="4291773469" sldId="318"/>
        </pc:sldMkLst>
      </pc:sldChg>
      <pc:sldChg chg="add del">
        <pc:chgData name="Armin Kozik" userId="5b75615e529166ac" providerId="Windows Live" clId="Web-{96C306CD-E941-4733-8B8F-32915072E4F3}" dt="2023-08-14T15:47:23.798" v="33"/>
        <pc:sldMkLst>
          <pc:docMk/>
          <pc:sldMk cId="103092347" sldId="325"/>
        </pc:sldMkLst>
      </pc:sldChg>
    </pc:docChg>
  </pc:docChgLst>
  <pc:docChgLst>
    <pc:chgData name="Celina W" userId="1c01fa96d866e91a" providerId="Windows Live" clId="Web-{517DF64F-A986-45F3-B9A4-4220114F2BAC}"/>
    <pc:docChg chg="addSld modSld modMainMaster">
      <pc:chgData name="Celina W" userId="1c01fa96d866e91a" providerId="Windows Live" clId="Web-{517DF64F-A986-45F3-B9A4-4220114F2BAC}" dt="2023-06-15T13:39:53.128" v="60" actId="20577"/>
      <pc:docMkLst>
        <pc:docMk/>
      </pc:docMkLst>
      <pc:sldChg chg="modSp">
        <pc:chgData name="Celina W" userId="1c01fa96d866e91a" providerId="Windows Live" clId="Web-{517DF64F-A986-45F3-B9A4-4220114F2BAC}" dt="2023-06-15T12:11:18.965" v="1" actId="20577"/>
        <pc:sldMkLst>
          <pc:docMk/>
          <pc:sldMk cId="4036070795" sldId="258"/>
        </pc:sldMkLst>
        <pc:spChg chg="mod">
          <ac:chgData name="Celina W" userId="1c01fa96d866e91a" providerId="Windows Live" clId="Web-{517DF64F-A986-45F3-B9A4-4220114F2BAC}" dt="2023-06-15T12:11:18.965" v="1" actId="20577"/>
          <ac:spMkLst>
            <pc:docMk/>
            <pc:sldMk cId="4036070795" sldId="258"/>
            <ac:spMk id="6" creationId="{6B687AF1-2367-C50A-EC90-79A38E1B21A0}"/>
          </ac:spMkLst>
        </pc:spChg>
      </pc:sldChg>
      <pc:sldChg chg="modSp">
        <pc:chgData name="Celina W" userId="1c01fa96d866e91a" providerId="Windows Live" clId="Web-{517DF64F-A986-45F3-B9A4-4220114F2BAC}" dt="2023-06-15T13:37:10.616" v="45" actId="20577"/>
        <pc:sldMkLst>
          <pc:docMk/>
          <pc:sldMk cId="2486988732" sldId="259"/>
        </pc:sldMkLst>
        <pc:spChg chg="mod">
          <ac:chgData name="Celina W" userId="1c01fa96d866e91a" providerId="Windows Live" clId="Web-{517DF64F-A986-45F3-B9A4-4220114F2BAC}" dt="2023-06-15T13:37:10.616" v="45" actId="20577"/>
          <ac:spMkLst>
            <pc:docMk/>
            <pc:sldMk cId="2486988732" sldId="259"/>
            <ac:spMk id="6" creationId="{75053C0B-6822-A157-438C-DE6AB8E5B55E}"/>
          </ac:spMkLst>
        </pc:spChg>
      </pc:sldChg>
      <pc:sldChg chg="modSp">
        <pc:chgData name="Celina W" userId="1c01fa96d866e91a" providerId="Windows Live" clId="Web-{517DF64F-A986-45F3-B9A4-4220114F2BAC}" dt="2023-06-15T12:13:43.422" v="3" actId="20577"/>
        <pc:sldMkLst>
          <pc:docMk/>
          <pc:sldMk cId="3652456270" sldId="272"/>
        </pc:sldMkLst>
        <pc:spChg chg="mod">
          <ac:chgData name="Celina W" userId="1c01fa96d866e91a" providerId="Windows Live" clId="Web-{517DF64F-A986-45F3-B9A4-4220114F2BAC}" dt="2023-06-15T12:13:43.422" v="3" actId="20577"/>
          <ac:spMkLst>
            <pc:docMk/>
            <pc:sldMk cId="3652456270" sldId="272"/>
            <ac:spMk id="2" creationId="{AFF4A931-8D40-5062-714C-29A928288878}"/>
          </ac:spMkLst>
        </pc:spChg>
      </pc:sldChg>
      <pc:sldChg chg="modSp">
        <pc:chgData name="Celina W" userId="1c01fa96d866e91a" providerId="Windows Live" clId="Web-{517DF64F-A986-45F3-B9A4-4220114F2BAC}" dt="2023-06-15T12:16:13.162" v="6" actId="20577"/>
        <pc:sldMkLst>
          <pc:docMk/>
          <pc:sldMk cId="2761544775" sldId="274"/>
        </pc:sldMkLst>
        <pc:spChg chg="mod">
          <ac:chgData name="Celina W" userId="1c01fa96d866e91a" providerId="Windows Live" clId="Web-{517DF64F-A986-45F3-B9A4-4220114F2BAC}" dt="2023-06-15T12:16:13.162" v="6" actId="20577"/>
          <ac:spMkLst>
            <pc:docMk/>
            <pc:sldMk cId="2761544775" sldId="274"/>
            <ac:spMk id="5" creationId="{EB80EFAA-82D7-8CB5-6E4A-21EF009FBDD9}"/>
          </ac:spMkLst>
        </pc:spChg>
      </pc:sldChg>
      <pc:sldChg chg="addSp modSp">
        <pc:chgData name="Celina W" userId="1c01fa96d866e91a" providerId="Windows Live" clId="Web-{517DF64F-A986-45F3-B9A4-4220114F2BAC}" dt="2023-06-15T12:16:34.303" v="7"/>
        <pc:sldMkLst>
          <pc:docMk/>
          <pc:sldMk cId="3803664969" sldId="276"/>
        </pc:sldMkLst>
        <pc:spChg chg="mod">
          <ac:chgData name="Celina W" userId="1c01fa96d866e91a" providerId="Windows Live" clId="Web-{517DF64F-A986-45F3-B9A4-4220114F2BAC}" dt="2023-06-15T12:15:28.145" v="4" actId="20577"/>
          <ac:spMkLst>
            <pc:docMk/>
            <pc:sldMk cId="3803664969" sldId="276"/>
            <ac:spMk id="2" creationId="{B5F1A6A0-FCA9-E0E9-E694-F071DB408B87}"/>
          </ac:spMkLst>
        </pc:spChg>
        <pc:spChg chg="add">
          <ac:chgData name="Celina W" userId="1c01fa96d866e91a" providerId="Windows Live" clId="Web-{517DF64F-A986-45F3-B9A4-4220114F2BAC}" dt="2023-06-15T12:16:34.303" v="7"/>
          <ac:spMkLst>
            <pc:docMk/>
            <pc:sldMk cId="3803664969" sldId="276"/>
            <ac:spMk id="5" creationId="{77E451D8-6023-3B20-7720-8181BE8E143E}"/>
          </ac:spMkLst>
        </pc:spChg>
      </pc:sldChg>
      <pc:sldChg chg="modSp">
        <pc:chgData name="Celina W" userId="1c01fa96d866e91a" providerId="Windows Live" clId="Web-{517DF64F-A986-45F3-B9A4-4220114F2BAC}" dt="2023-06-15T13:39:53.128" v="60" actId="20577"/>
        <pc:sldMkLst>
          <pc:docMk/>
          <pc:sldMk cId="342421748" sldId="277"/>
        </pc:sldMkLst>
        <pc:spChg chg="mod">
          <ac:chgData name="Celina W" userId="1c01fa96d866e91a" providerId="Windows Live" clId="Web-{517DF64F-A986-45F3-B9A4-4220114F2BAC}" dt="2023-06-15T13:39:53.128" v="60" actId="20577"/>
          <ac:spMkLst>
            <pc:docMk/>
            <pc:sldMk cId="342421748" sldId="277"/>
            <ac:spMk id="3" creationId="{21262D9A-F405-9269-1672-9C485CCAD24F}"/>
          </ac:spMkLst>
        </pc:spChg>
      </pc:sldChg>
      <pc:sldChg chg="modSp add replId">
        <pc:chgData name="Celina W" userId="1c01fa96d866e91a" providerId="Windows Live" clId="Web-{517DF64F-A986-45F3-B9A4-4220114F2BAC}" dt="2023-06-15T13:39:42.971" v="59" actId="20577"/>
        <pc:sldMkLst>
          <pc:docMk/>
          <pc:sldMk cId="2418181878" sldId="279"/>
        </pc:sldMkLst>
        <pc:spChg chg="mod">
          <ac:chgData name="Celina W" userId="1c01fa96d866e91a" providerId="Windows Live" clId="Web-{517DF64F-A986-45F3-B9A4-4220114F2BAC}" dt="2023-06-15T13:39:42.971" v="59" actId="20577"/>
          <ac:spMkLst>
            <pc:docMk/>
            <pc:sldMk cId="2418181878" sldId="279"/>
            <ac:spMk id="3" creationId="{21262D9A-F405-9269-1672-9C485CCAD24F}"/>
          </ac:spMkLst>
        </pc:spChg>
      </pc:sldChg>
      <pc:sldMasterChg chg="mod modSldLayout">
        <pc:chgData name="Celina W" userId="1c01fa96d866e91a" providerId="Windows Live" clId="Web-{517DF64F-A986-45F3-B9A4-4220114F2BAC}" dt="2023-06-15T12:10:29.104" v="0"/>
        <pc:sldMasterMkLst>
          <pc:docMk/>
          <pc:sldMasterMk cId="1256718786" sldId="2147483660"/>
        </pc:sldMasterMkLst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2401377616" sldId="2147483661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3863906129" sldId="2147483662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2816200209" sldId="2147483663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4203657157" sldId="2147483664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2642925392" sldId="2147483665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3856293038" sldId="2147483666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4232579205" sldId="2147483667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3697987730" sldId="2147483668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4154535505" sldId="2147483669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1318244082" sldId="2147483670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2158609422" sldId="2147483671"/>
          </pc:sldLayoutMkLst>
        </pc:sldLayoutChg>
      </pc:sldMasterChg>
    </pc:docChg>
  </pc:docChgLst>
  <pc:docChgLst>
    <pc:chgData name="Luis Schrader" userId="f68a596d8f7a078c" providerId="Windows Live" clId="Web-{6FFF1BF7-C5B1-4CFB-9763-CDEC6DBAEC68}"/>
    <pc:docChg chg="modSld">
      <pc:chgData name="Luis Schrader" userId="f68a596d8f7a078c" providerId="Windows Live" clId="Web-{6FFF1BF7-C5B1-4CFB-9763-CDEC6DBAEC68}" dt="2023-06-20T17:10:16.574" v="121"/>
      <pc:docMkLst>
        <pc:docMk/>
      </pc:docMkLst>
      <pc:sldChg chg="modSp">
        <pc:chgData name="Luis Schrader" userId="f68a596d8f7a078c" providerId="Windows Live" clId="Web-{6FFF1BF7-C5B1-4CFB-9763-CDEC6DBAEC68}" dt="2023-06-20T17:05:41.863" v="70" actId="20577"/>
        <pc:sldMkLst>
          <pc:docMk/>
          <pc:sldMk cId="4036070795" sldId="258"/>
        </pc:sldMkLst>
        <pc:spChg chg="mod">
          <ac:chgData name="Luis Schrader" userId="f68a596d8f7a078c" providerId="Windows Live" clId="Web-{6FFF1BF7-C5B1-4CFB-9763-CDEC6DBAEC68}" dt="2023-06-20T17:05:41.863" v="70" actId="20577"/>
          <ac:spMkLst>
            <pc:docMk/>
            <pc:sldMk cId="4036070795" sldId="258"/>
            <ac:spMk id="8" creationId="{DC54D4C8-2D11-54D2-8B36-5A044A5AEB80}"/>
          </ac:spMkLst>
        </pc:spChg>
      </pc:sldChg>
      <pc:sldChg chg="addSp delSp modSp">
        <pc:chgData name="Luis Schrader" userId="f68a596d8f7a078c" providerId="Windows Live" clId="Web-{6FFF1BF7-C5B1-4CFB-9763-CDEC6DBAEC68}" dt="2023-06-20T17:05:36.941" v="68" actId="20577"/>
        <pc:sldMkLst>
          <pc:docMk/>
          <pc:sldMk cId="2486988732" sldId="259"/>
        </pc:sldMkLst>
        <pc:spChg chg="mod">
          <ac:chgData name="Luis Schrader" userId="f68a596d8f7a078c" providerId="Windows Live" clId="Web-{6FFF1BF7-C5B1-4CFB-9763-CDEC6DBAEC68}" dt="2023-06-20T17:05:36.941" v="68" actId="20577"/>
          <ac:spMkLst>
            <pc:docMk/>
            <pc:sldMk cId="2486988732" sldId="259"/>
            <ac:spMk id="7" creationId="{A0D89F38-E0E6-18F4-56B1-701FD0501DA9}"/>
          </ac:spMkLst>
        </pc:spChg>
        <pc:spChg chg="add del">
          <ac:chgData name="Luis Schrader" userId="f68a596d8f7a078c" providerId="Windows Live" clId="Web-{6FFF1BF7-C5B1-4CFB-9763-CDEC6DBAEC68}" dt="2023-06-20T17:03:36.469" v="10"/>
          <ac:spMkLst>
            <pc:docMk/>
            <pc:sldMk cId="2486988732" sldId="259"/>
            <ac:spMk id="8" creationId="{0FB9BF9E-EB7A-FAD5-4F0C-9B23FF35AA59}"/>
          </ac:spMkLst>
        </pc:spChg>
        <pc:spChg chg="add del">
          <ac:chgData name="Luis Schrader" userId="f68a596d8f7a078c" providerId="Windows Live" clId="Web-{6FFF1BF7-C5B1-4CFB-9763-CDEC6DBAEC68}" dt="2023-06-20T17:03:41.516" v="12"/>
          <ac:spMkLst>
            <pc:docMk/>
            <pc:sldMk cId="2486988732" sldId="259"/>
            <ac:spMk id="10" creationId="{C69B2257-A922-9174-D9D7-6CAA7DE349BA}"/>
          </ac:spMkLst>
        </pc:spChg>
      </pc:sldChg>
      <pc:sldChg chg="modSp">
        <pc:chgData name="Luis Schrader" userId="f68a596d8f7a078c" providerId="Windows Live" clId="Web-{6FFF1BF7-C5B1-4CFB-9763-CDEC6DBAEC68}" dt="2023-06-20T17:05:33.582" v="67" actId="20577"/>
        <pc:sldMkLst>
          <pc:docMk/>
          <pc:sldMk cId="1210020691" sldId="260"/>
        </pc:sldMkLst>
        <pc:spChg chg="mod">
          <ac:chgData name="Luis Schrader" userId="f68a596d8f7a078c" providerId="Windows Live" clId="Web-{6FFF1BF7-C5B1-4CFB-9763-CDEC6DBAEC68}" dt="2023-06-20T17:05:33.582" v="67" actId="20577"/>
          <ac:spMkLst>
            <pc:docMk/>
            <pc:sldMk cId="1210020691" sldId="260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5:29.269" v="66" actId="20577"/>
        <pc:sldMkLst>
          <pc:docMk/>
          <pc:sldMk cId="2998242578" sldId="261"/>
        </pc:sldMkLst>
        <pc:spChg chg="mod">
          <ac:chgData name="Luis Schrader" userId="f68a596d8f7a078c" providerId="Windows Live" clId="Web-{6FFF1BF7-C5B1-4CFB-9763-CDEC6DBAEC68}" dt="2023-06-20T17:05:29.269" v="66" actId="20577"/>
          <ac:spMkLst>
            <pc:docMk/>
            <pc:sldMk cId="2998242578" sldId="261"/>
            <ac:spMk id="5" creationId="{5521AC1F-ECBC-5D2C-6CCF-4D8B6A5241BB}"/>
          </ac:spMkLst>
        </pc:spChg>
      </pc:sldChg>
      <pc:sldChg chg="modSp">
        <pc:chgData name="Luis Schrader" userId="f68a596d8f7a078c" providerId="Windows Live" clId="Web-{6FFF1BF7-C5B1-4CFB-9763-CDEC6DBAEC68}" dt="2023-06-20T17:05:24.597" v="64" actId="20577"/>
        <pc:sldMkLst>
          <pc:docMk/>
          <pc:sldMk cId="3814045433" sldId="262"/>
        </pc:sldMkLst>
        <pc:spChg chg="mod">
          <ac:chgData name="Luis Schrader" userId="f68a596d8f7a078c" providerId="Windows Live" clId="Web-{6FFF1BF7-C5B1-4CFB-9763-CDEC6DBAEC68}" dt="2023-06-20T17:05:24.597" v="64" actId="20577"/>
          <ac:spMkLst>
            <pc:docMk/>
            <pc:sldMk cId="3814045433" sldId="262"/>
            <ac:spMk id="5" creationId="{27392A0D-0B51-CE15-552C-3050E734BC6D}"/>
          </ac:spMkLst>
        </pc:spChg>
      </pc:sldChg>
      <pc:sldChg chg="modSp addAnim delAnim">
        <pc:chgData name="Luis Schrader" userId="f68a596d8f7a078c" providerId="Windows Live" clId="Web-{6FFF1BF7-C5B1-4CFB-9763-CDEC6DBAEC68}" dt="2023-06-20T17:09:02.978" v="108"/>
        <pc:sldMkLst>
          <pc:docMk/>
          <pc:sldMk cId="2043046007" sldId="263"/>
        </pc:sldMkLst>
        <pc:spChg chg="mod">
          <ac:chgData name="Luis Schrader" userId="f68a596d8f7a078c" providerId="Windows Live" clId="Web-{6FFF1BF7-C5B1-4CFB-9763-CDEC6DBAEC68}" dt="2023-06-20T17:05:21.238" v="63" actId="20577"/>
          <ac:spMkLst>
            <pc:docMk/>
            <pc:sldMk cId="2043046007" sldId="263"/>
            <ac:spMk id="12" creationId="{B1500DB2-C23D-F2CB-D0D5-8DBBEFCDFDBC}"/>
          </ac:spMkLst>
        </pc:spChg>
      </pc:sldChg>
      <pc:sldChg chg="modSp">
        <pc:chgData name="Luis Schrader" userId="f68a596d8f7a078c" providerId="Windows Live" clId="Web-{6FFF1BF7-C5B1-4CFB-9763-CDEC6DBAEC68}" dt="2023-06-20T17:05:17.034" v="62" actId="20577"/>
        <pc:sldMkLst>
          <pc:docMk/>
          <pc:sldMk cId="2510336842" sldId="264"/>
        </pc:sldMkLst>
        <pc:spChg chg="mod">
          <ac:chgData name="Luis Schrader" userId="f68a596d8f7a078c" providerId="Windows Live" clId="Web-{6FFF1BF7-C5B1-4CFB-9763-CDEC6DBAEC68}" dt="2023-06-20T17:05:17.034" v="62" actId="20577"/>
          <ac:spMkLst>
            <pc:docMk/>
            <pc:sldMk cId="2510336842" sldId="264"/>
            <ac:spMk id="5" creationId="{9EBED795-E5B8-3C69-568D-7610F6473F61}"/>
          </ac:spMkLst>
        </pc:spChg>
      </pc:sldChg>
      <pc:sldChg chg="modSp">
        <pc:chgData name="Luis Schrader" userId="f68a596d8f7a078c" providerId="Windows Live" clId="Web-{6FFF1BF7-C5B1-4CFB-9763-CDEC6DBAEC68}" dt="2023-06-20T17:04:44.862" v="54" actId="20577"/>
        <pc:sldMkLst>
          <pc:docMk/>
          <pc:sldMk cId="649540417" sldId="265"/>
        </pc:sldMkLst>
        <pc:spChg chg="mod">
          <ac:chgData name="Luis Schrader" userId="f68a596d8f7a078c" providerId="Windows Live" clId="Web-{6FFF1BF7-C5B1-4CFB-9763-CDEC6DBAEC68}" dt="2023-06-20T17:04:44.862" v="54" actId="20577"/>
          <ac:spMkLst>
            <pc:docMk/>
            <pc:sldMk cId="649540417" sldId="265"/>
            <ac:spMk id="5" creationId="{9E227BF0-ADB9-4059-99CB-8FE8EACF0B8D}"/>
          </ac:spMkLst>
        </pc:spChg>
      </pc:sldChg>
      <pc:sldChg chg="modSp">
        <pc:chgData name="Luis Schrader" userId="f68a596d8f7a078c" providerId="Windows Live" clId="Web-{6FFF1BF7-C5B1-4CFB-9763-CDEC6DBAEC68}" dt="2023-06-20T17:05:07.378" v="60" actId="20577"/>
        <pc:sldMkLst>
          <pc:docMk/>
          <pc:sldMk cId="506114934" sldId="266"/>
        </pc:sldMkLst>
        <pc:spChg chg="mod">
          <ac:chgData name="Luis Schrader" userId="f68a596d8f7a078c" providerId="Windows Live" clId="Web-{6FFF1BF7-C5B1-4CFB-9763-CDEC6DBAEC68}" dt="2023-06-20T17:05:07.378" v="60" actId="20577"/>
          <ac:spMkLst>
            <pc:docMk/>
            <pc:sldMk cId="506114934" sldId="266"/>
            <ac:spMk id="5" creationId="{D6E7C216-AD79-0A0F-7946-E68AFEB45633}"/>
          </ac:spMkLst>
        </pc:spChg>
      </pc:sldChg>
      <pc:sldChg chg="modSp">
        <pc:chgData name="Luis Schrader" userId="f68a596d8f7a078c" providerId="Windows Live" clId="Web-{6FFF1BF7-C5B1-4CFB-9763-CDEC6DBAEC68}" dt="2023-06-20T17:05:03.628" v="59" actId="20577"/>
        <pc:sldMkLst>
          <pc:docMk/>
          <pc:sldMk cId="1381178219" sldId="267"/>
        </pc:sldMkLst>
        <pc:spChg chg="mod">
          <ac:chgData name="Luis Schrader" userId="f68a596d8f7a078c" providerId="Windows Live" clId="Web-{6FFF1BF7-C5B1-4CFB-9763-CDEC6DBAEC68}" dt="2023-06-20T17:05:03.628" v="59" actId="20577"/>
          <ac:spMkLst>
            <pc:docMk/>
            <pc:sldMk cId="1381178219" sldId="267"/>
            <ac:spMk id="5" creationId="{EC62813B-DA3D-C8F5-C03C-01EEF41A68C7}"/>
          </ac:spMkLst>
        </pc:spChg>
      </pc:sldChg>
      <pc:sldChg chg="addSp delSp modSp">
        <pc:chgData name="Luis Schrader" userId="f68a596d8f7a078c" providerId="Windows Live" clId="Web-{6FFF1BF7-C5B1-4CFB-9763-CDEC6DBAEC68}" dt="2023-06-20T17:04:57.221" v="58" actId="20577"/>
        <pc:sldMkLst>
          <pc:docMk/>
          <pc:sldMk cId="3190127640" sldId="268"/>
        </pc:sldMkLst>
        <pc:spChg chg="add del mod">
          <ac:chgData name="Luis Schrader" userId="f68a596d8f7a078c" providerId="Windows Live" clId="Web-{6FFF1BF7-C5B1-4CFB-9763-CDEC6DBAEC68}" dt="2023-06-20T17:04:57.221" v="58" actId="20577"/>
          <ac:spMkLst>
            <pc:docMk/>
            <pc:sldMk cId="3190127640" sldId="268"/>
            <ac:spMk id="5" creationId="{32BE1F91-77DA-5294-E507-32A43AE663B7}"/>
          </ac:spMkLst>
        </pc:spChg>
      </pc:sldChg>
      <pc:sldChg chg="modSp">
        <pc:chgData name="Luis Schrader" userId="f68a596d8f7a078c" providerId="Windows Live" clId="Web-{6FFF1BF7-C5B1-4CFB-9763-CDEC6DBAEC68}" dt="2023-06-20T17:06:00.786" v="78" actId="20577"/>
        <pc:sldMkLst>
          <pc:docMk/>
          <pc:sldMk cId="1992146320" sldId="269"/>
        </pc:sldMkLst>
        <pc:spChg chg="mod">
          <ac:chgData name="Luis Schrader" userId="f68a596d8f7a078c" providerId="Windows Live" clId="Web-{6FFF1BF7-C5B1-4CFB-9763-CDEC6DBAEC68}" dt="2023-06-20T17:06:00.786" v="78" actId="20577"/>
          <ac:spMkLst>
            <pc:docMk/>
            <pc:sldMk cId="1992146320" sldId="269"/>
            <ac:spMk id="5" creationId="{5F8DE8A7-7891-2195-98B9-8F10B678BDDE}"/>
          </ac:spMkLst>
        </pc:spChg>
      </pc:sldChg>
      <pc:sldChg chg="modSp addAnim delAnim">
        <pc:chgData name="Luis Schrader" userId="f68a596d8f7a078c" providerId="Windows Live" clId="Web-{6FFF1BF7-C5B1-4CFB-9763-CDEC6DBAEC68}" dt="2023-06-20T17:08:42.759" v="106"/>
        <pc:sldMkLst>
          <pc:docMk/>
          <pc:sldMk cId="4076023400" sldId="270"/>
        </pc:sldMkLst>
        <pc:spChg chg="mod">
          <ac:chgData name="Luis Schrader" userId="f68a596d8f7a078c" providerId="Windows Live" clId="Web-{6FFF1BF7-C5B1-4CFB-9763-CDEC6DBAEC68}" dt="2023-06-20T17:04:48.143" v="55" actId="20577"/>
          <ac:spMkLst>
            <pc:docMk/>
            <pc:sldMk cId="4076023400" sldId="270"/>
            <ac:spMk id="13" creationId="{5DF296E8-E35B-4B0B-EB0B-04B0EFB2A602}"/>
          </ac:spMkLst>
        </pc:spChg>
      </pc:sldChg>
      <pc:sldChg chg="addSp modSp addAnim">
        <pc:chgData name="Luis Schrader" userId="f68a596d8f7a078c" providerId="Windows Live" clId="Web-{6FFF1BF7-C5B1-4CFB-9763-CDEC6DBAEC68}" dt="2023-06-20T17:09:47.636" v="114"/>
        <pc:sldMkLst>
          <pc:docMk/>
          <pc:sldMk cId="520479804" sldId="271"/>
        </pc:sldMkLst>
        <pc:spChg chg="mod">
          <ac:chgData name="Luis Schrader" userId="f68a596d8f7a078c" providerId="Windows Live" clId="Web-{6FFF1BF7-C5B1-4CFB-9763-CDEC6DBAEC68}" dt="2023-06-20T17:06:03.989" v="79" actId="20577"/>
          <ac:spMkLst>
            <pc:docMk/>
            <pc:sldMk cId="520479804" sldId="271"/>
            <ac:spMk id="5" creationId="{318FE9C6-0BFD-F746-5A00-B0CF1BF1D025}"/>
          </ac:spMkLst>
        </pc:spChg>
        <pc:cxnChg chg="add mod">
          <ac:chgData name="Luis Schrader" userId="f68a596d8f7a078c" providerId="Windows Live" clId="Web-{6FFF1BF7-C5B1-4CFB-9763-CDEC6DBAEC68}" dt="2023-06-20T17:09:39.776" v="113" actId="1076"/>
          <ac:cxnSpMkLst>
            <pc:docMk/>
            <pc:sldMk cId="520479804" sldId="271"/>
            <ac:cxnSpMk id="4" creationId="{1C1ACAB6-CF2D-7422-B9FE-B7E1985F530F}"/>
          </ac:cxnSpMkLst>
        </pc:cxnChg>
      </pc:sldChg>
      <pc:sldChg chg="delSp modSp addAnim delAnim">
        <pc:chgData name="Luis Schrader" userId="f68a596d8f7a078c" providerId="Windows Live" clId="Web-{6FFF1BF7-C5B1-4CFB-9763-CDEC6DBAEC68}" dt="2023-06-20T17:05:52.692" v="75" actId="20577"/>
        <pc:sldMkLst>
          <pc:docMk/>
          <pc:sldMk cId="3652456270" sldId="272"/>
        </pc:sldMkLst>
        <pc:spChg chg="mod">
          <ac:chgData name="Luis Schrader" userId="f68a596d8f7a078c" providerId="Windows Live" clId="Web-{6FFF1BF7-C5B1-4CFB-9763-CDEC6DBAEC68}" dt="2023-06-20T17:05:52.692" v="75" actId="20577"/>
          <ac:spMkLst>
            <pc:docMk/>
            <pc:sldMk cId="3652456270" sldId="272"/>
            <ac:spMk id="5" creationId="{C872524D-2C5E-847C-EB26-48C522E8EC55}"/>
          </ac:spMkLst>
        </pc:spChg>
        <pc:spChg chg="del">
          <ac:chgData name="Luis Schrader" userId="f68a596d8f7a078c" providerId="Windows Live" clId="Web-{6FFF1BF7-C5B1-4CFB-9763-CDEC6DBAEC68}" dt="2023-06-20T17:00:06.698" v="1"/>
          <ac:spMkLst>
            <pc:docMk/>
            <pc:sldMk cId="3652456270" sldId="272"/>
            <ac:spMk id="15" creationId="{9BFA2DA3-EE8C-37A1-BA24-A14412EC27A9}"/>
          </ac:spMkLst>
        </pc:spChg>
      </pc:sldChg>
      <pc:sldChg chg="modSp addAnim delAnim">
        <pc:chgData name="Luis Schrader" userId="f68a596d8f7a078c" providerId="Windows Live" clId="Web-{6FFF1BF7-C5B1-4CFB-9763-CDEC6DBAEC68}" dt="2023-06-20T17:08:17.571" v="105"/>
        <pc:sldMkLst>
          <pc:docMk/>
          <pc:sldMk cId="3975939041" sldId="273"/>
        </pc:sldMkLst>
        <pc:spChg chg="mod">
          <ac:chgData name="Luis Schrader" userId="f68a596d8f7a078c" providerId="Windows Live" clId="Web-{6FFF1BF7-C5B1-4CFB-9763-CDEC6DBAEC68}" dt="2023-06-20T17:06:07.879" v="80" actId="20577"/>
          <ac:spMkLst>
            <pc:docMk/>
            <pc:sldMk cId="3975939041" sldId="273"/>
            <ac:spMk id="5" creationId="{9DBD236B-1210-22B4-5D99-BED30772CC1D}"/>
          </ac:spMkLst>
        </pc:spChg>
        <pc:spChg chg="mod">
          <ac:chgData name="Luis Schrader" userId="f68a596d8f7a078c" providerId="Windows Live" clId="Web-{6FFF1BF7-C5B1-4CFB-9763-CDEC6DBAEC68}" dt="2023-06-20T17:00:34.495" v="4"/>
          <ac:spMkLst>
            <pc:docMk/>
            <pc:sldMk cId="3975939041" sldId="273"/>
            <ac:spMk id="10" creationId="{E8670616-4FE9-A239-F2C5-59DA3030D40E}"/>
          </ac:spMkLst>
        </pc:spChg>
      </pc:sldChg>
      <pc:sldChg chg="addSp delSp modSp addAnim delAnim modAnim">
        <pc:chgData name="Luis Schrader" userId="f68a596d8f7a078c" providerId="Windows Live" clId="Web-{6FFF1BF7-C5B1-4CFB-9763-CDEC6DBAEC68}" dt="2023-06-20T17:10:16.574" v="121"/>
        <pc:sldMkLst>
          <pc:docMk/>
          <pc:sldMk cId="2761544775" sldId="274"/>
        </pc:sldMkLst>
        <pc:spChg chg="mod">
          <ac:chgData name="Luis Schrader" userId="f68a596d8f7a078c" providerId="Windows Live" clId="Web-{6FFF1BF7-C5B1-4CFB-9763-CDEC6DBAEC68}" dt="2023-06-20T17:06:10.630" v="82" actId="20577"/>
          <ac:spMkLst>
            <pc:docMk/>
            <pc:sldMk cId="2761544775" sldId="274"/>
            <ac:spMk id="5" creationId="{EB80EFAA-82D7-8CB5-6E4A-21EF009FBDD9}"/>
          </ac:spMkLst>
        </pc:spChg>
        <pc:spChg chg="add del mod">
          <ac:chgData name="Luis Schrader" userId="f68a596d8f7a078c" providerId="Windows Live" clId="Web-{6FFF1BF7-C5B1-4CFB-9763-CDEC6DBAEC68}" dt="2023-06-20T17:10:03.652" v="117"/>
          <ac:spMkLst>
            <pc:docMk/>
            <pc:sldMk cId="2761544775" sldId="274"/>
            <ac:spMk id="9" creationId="{AC455881-165E-9E7B-881A-FEEFE02D355F}"/>
          </ac:spMkLst>
        </pc:spChg>
        <pc:spChg chg="add mod">
          <ac:chgData name="Luis Schrader" userId="f68a596d8f7a078c" providerId="Windows Live" clId="Web-{6FFF1BF7-C5B1-4CFB-9763-CDEC6DBAEC68}" dt="2023-06-20T17:10:11.980" v="119" actId="14100"/>
          <ac:spMkLst>
            <pc:docMk/>
            <pc:sldMk cId="2761544775" sldId="274"/>
            <ac:spMk id="13" creationId="{9A09F53C-BB4F-32BA-5657-16810C7031B4}"/>
          </ac:spMkLst>
        </pc:spChg>
      </pc:sldChg>
      <pc:sldChg chg="modSp addAnim delAnim">
        <pc:chgData name="Luis Schrader" userId="f68a596d8f7a078c" providerId="Windows Live" clId="Web-{6FFF1BF7-C5B1-4CFB-9763-CDEC6DBAEC68}" dt="2023-06-20T17:05:48.191" v="73" actId="20577"/>
        <pc:sldMkLst>
          <pc:docMk/>
          <pc:sldMk cId="1895337987" sldId="275"/>
        </pc:sldMkLst>
        <pc:spChg chg="mod">
          <ac:chgData name="Luis Schrader" userId="f68a596d8f7a078c" providerId="Windows Live" clId="Web-{6FFF1BF7-C5B1-4CFB-9763-CDEC6DBAEC68}" dt="2023-06-20T17:05:48.191" v="73" actId="20577"/>
          <ac:spMkLst>
            <pc:docMk/>
            <pc:sldMk cId="1895337987" sldId="275"/>
            <ac:spMk id="5" creationId="{DBF41D8D-830E-4FC0-16CA-A0FD293E821B}"/>
          </ac:spMkLst>
        </pc:spChg>
      </pc:sldChg>
      <pc:sldChg chg="modSp">
        <pc:chgData name="Luis Schrader" userId="f68a596d8f7a078c" providerId="Windows Live" clId="Web-{6FFF1BF7-C5B1-4CFB-9763-CDEC6DBAEC68}" dt="2023-06-20T17:06:14.911" v="86" actId="20577"/>
        <pc:sldMkLst>
          <pc:docMk/>
          <pc:sldMk cId="342421748" sldId="277"/>
        </pc:sldMkLst>
        <pc:spChg chg="mod">
          <ac:chgData name="Luis Schrader" userId="f68a596d8f7a078c" providerId="Windows Live" clId="Web-{6FFF1BF7-C5B1-4CFB-9763-CDEC6DBAEC68}" dt="2023-06-20T17:06:14.911" v="86" actId="20577"/>
          <ac:spMkLst>
            <pc:docMk/>
            <pc:sldMk cId="342421748" sldId="277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45.271" v="103" actId="20577"/>
        <pc:sldMkLst>
          <pc:docMk/>
          <pc:sldMk cId="73772205" sldId="278"/>
        </pc:sldMkLst>
        <pc:spChg chg="mod">
          <ac:chgData name="Luis Schrader" userId="f68a596d8f7a078c" providerId="Windows Live" clId="Web-{6FFF1BF7-C5B1-4CFB-9763-CDEC6DBAEC68}" dt="2023-06-20T17:06:45.271" v="103" actId="20577"/>
          <ac:spMkLst>
            <pc:docMk/>
            <pc:sldMk cId="73772205" sldId="278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22.958" v="89" actId="20577"/>
        <pc:sldMkLst>
          <pc:docMk/>
          <pc:sldMk cId="2418181878" sldId="279"/>
        </pc:sldMkLst>
        <pc:spChg chg="mod">
          <ac:chgData name="Luis Schrader" userId="f68a596d8f7a078c" providerId="Windows Live" clId="Web-{6FFF1BF7-C5B1-4CFB-9763-CDEC6DBAEC68}" dt="2023-06-20T17:06:22.958" v="89" actId="20577"/>
          <ac:spMkLst>
            <pc:docMk/>
            <pc:sldMk cId="2418181878" sldId="279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26.786" v="92" actId="20577"/>
        <pc:sldMkLst>
          <pc:docMk/>
          <pc:sldMk cId="1594760197" sldId="281"/>
        </pc:sldMkLst>
        <pc:spChg chg="mod">
          <ac:chgData name="Luis Schrader" userId="f68a596d8f7a078c" providerId="Windows Live" clId="Web-{6FFF1BF7-C5B1-4CFB-9763-CDEC6DBAEC68}" dt="2023-06-20T17:06:26.786" v="92" actId="20577"/>
          <ac:spMkLst>
            <pc:docMk/>
            <pc:sldMk cId="1594760197" sldId="281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34.161" v="97" actId="20577"/>
        <pc:sldMkLst>
          <pc:docMk/>
          <pc:sldMk cId="2239174465" sldId="282"/>
        </pc:sldMkLst>
        <pc:spChg chg="mod">
          <ac:chgData name="Luis Schrader" userId="f68a596d8f7a078c" providerId="Windows Live" clId="Web-{6FFF1BF7-C5B1-4CFB-9763-CDEC6DBAEC68}" dt="2023-06-20T17:06:34.161" v="97" actId="20577"/>
          <ac:spMkLst>
            <pc:docMk/>
            <pc:sldMk cId="2239174465" sldId="282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38.958" v="99" actId="20577"/>
        <pc:sldMkLst>
          <pc:docMk/>
          <pc:sldMk cId="1959778224" sldId="283"/>
        </pc:sldMkLst>
        <pc:spChg chg="mod">
          <ac:chgData name="Luis Schrader" userId="f68a596d8f7a078c" providerId="Windows Live" clId="Web-{6FFF1BF7-C5B1-4CFB-9763-CDEC6DBAEC68}" dt="2023-06-20T17:06:38.958" v="99" actId="20577"/>
          <ac:spMkLst>
            <pc:docMk/>
            <pc:sldMk cId="1959778224" sldId="283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41.927" v="101" actId="20577"/>
        <pc:sldMkLst>
          <pc:docMk/>
          <pc:sldMk cId="1061100193" sldId="284"/>
        </pc:sldMkLst>
        <pc:spChg chg="mod">
          <ac:chgData name="Luis Schrader" userId="f68a596d8f7a078c" providerId="Windows Live" clId="Web-{6FFF1BF7-C5B1-4CFB-9763-CDEC6DBAEC68}" dt="2023-06-20T17:06:41.927" v="101" actId="20577"/>
          <ac:spMkLst>
            <pc:docMk/>
            <pc:sldMk cId="1061100193" sldId="284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5:12.206" v="61" actId="20577"/>
        <pc:sldMkLst>
          <pc:docMk/>
          <pc:sldMk cId="215172408" sldId="285"/>
        </pc:sldMkLst>
        <pc:spChg chg="mod">
          <ac:chgData name="Luis Schrader" userId="f68a596d8f7a078c" providerId="Windows Live" clId="Web-{6FFF1BF7-C5B1-4CFB-9763-CDEC6DBAEC68}" dt="2023-06-20T17:05:12.206" v="61" actId="20577"/>
          <ac:spMkLst>
            <pc:docMk/>
            <pc:sldMk cId="215172408" sldId="285"/>
            <ac:spMk id="5" creationId="{9EBED795-E5B8-3C69-568D-7610F6473F61}"/>
          </ac:spMkLst>
        </pc:spChg>
      </pc:sldChg>
      <pc:sldChg chg="modSp">
        <pc:chgData name="Luis Schrader" userId="f68a596d8f7a078c" providerId="Windows Live" clId="Web-{6FFF1BF7-C5B1-4CFB-9763-CDEC6DBAEC68}" dt="2023-06-20T17:05:56.301" v="77" actId="20577"/>
        <pc:sldMkLst>
          <pc:docMk/>
          <pc:sldMk cId="623985633" sldId="286"/>
        </pc:sldMkLst>
        <pc:spChg chg="mod">
          <ac:chgData name="Luis Schrader" userId="f68a596d8f7a078c" providerId="Windows Live" clId="Web-{6FFF1BF7-C5B1-4CFB-9763-CDEC6DBAEC68}" dt="2023-06-20T17:05:56.301" v="77" actId="20577"/>
          <ac:spMkLst>
            <pc:docMk/>
            <pc:sldMk cId="623985633" sldId="286"/>
            <ac:spMk id="5" creationId="{C872524D-2C5E-847C-EB26-48C522E8EC55}"/>
          </ac:spMkLst>
        </pc:spChg>
      </pc:sldChg>
      <pc:sldChg chg="modSp">
        <pc:chgData name="Luis Schrader" userId="f68a596d8f7a078c" providerId="Windows Live" clId="Web-{6FFF1BF7-C5B1-4CFB-9763-CDEC6DBAEC68}" dt="2023-06-20T17:06:19.630" v="88" actId="20577"/>
        <pc:sldMkLst>
          <pc:docMk/>
          <pc:sldMk cId="3184059908" sldId="287"/>
        </pc:sldMkLst>
        <pc:spChg chg="mod">
          <ac:chgData name="Luis Schrader" userId="f68a596d8f7a078c" providerId="Windows Live" clId="Web-{6FFF1BF7-C5B1-4CFB-9763-CDEC6DBAEC68}" dt="2023-06-20T17:06:19.630" v="88" actId="20577"/>
          <ac:spMkLst>
            <pc:docMk/>
            <pc:sldMk cId="3184059908" sldId="287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30.146" v="94" actId="20577"/>
        <pc:sldMkLst>
          <pc:docMk/>
          <pc:sldMk cId="370161655" sldId="288"/>
        </pc:sldMkLst>
        <pc:spChg chg="mod">
          <ac:chgData name="Luis Schrader" userId="f68a596d8f7a078c" providerId="Windows Live" clId="Web-{6FFF1BF7-C5B1-4CFB-9763-CDEC6DBAEC68}" dt="2023-06-20T17:06:30.146" v="94" actId="20577"/>
          <ac:spMkLst>
            <pc:docMk/>
            <pc:sldMk cId="370161655" sldId="288"/>
            <ac:spMk id="8" creationId="{133252FE-ECDD-0D18-FB31-DFA49A03849B}"/>
          </ac:spMkLst>
        </pc:spChg>
      </pc:sldChg>
    </pc:docChg>
  </pc:docChgLst>
  <pc:docChgLst>
    <pc:chgData name="Luis Schrader" userId="f68a596d8f7a078c" providerId="Windows Live" clId="Web-{CF7066EC-8674-47B7-AA59-3A7212E2A152}"/>
    <pc:docChg chg="modSld">
      <pc:chgData name="Luis Schrader" userId="f68a596d8f7a078c" providerId="Windows Live" clId="Web-{CF7066EC-8674-47B7-AA59-3A7212E2A152}" dt="2023-06-21T07:10:56.106" v="38"/>
      <pc:docMkLst>
        <pc:docMk/>
      </pc:docMkLst>
      <pc:sldChg chg="modSp">
        <pc:chgData name="Luis Schrader" userId="f68a596d8f7a078c" providerId="Windows Live" clId="Web-{CF7066EC-8674-47B7-AA59-3A7212E2A152}" dt="2023-06-21T06:43:37.326" v="22" actId="20577"/>
        <pc:sldMkLst>
          <pc:docMk/>
          <pc:sldMk cId="2486988732" sldId="259"/>
        </pc:sldMkLst>
        <pc:spChg chg="mod">
          <ac:chgData name="Luis Schrader" userId="f68a596d8f7a078c" providerId="Windows Live" clId="Web-{CF7066EC-8674-47B7-AA59-3A7212E2A152}" dt="2023-06-21T06:43:37.326" v="22" actId="20577"/>
          <ac:spMkLst>
            <pc:docMk/>
            <pc:sldMk cId="2486988732" sldId="259"/>
            <ac:spMk id="6" creationId="{75053C0B-6822-A157-438C-DE6AB8E5B55E}"/>
          </ac:spMkLst>
        </pc:spChg>
      </pc:sldChg>
      <pc:sldChg chg="modSp">
        <pc:chgData name="Luis Schrader" userId="f68a596d8f7a078c" providerId="Windows Live" clId="Web-{CF7066EC-8674-47B7-AA59-3A7212E2A152}" dt="2023-06-21T06:41:15.456" v="20" actId="20577"/>
        <pc:sldMkLst>
          <pc:docMk/>
          <pc:sldMk cId="1210020691" sldId="260"/>
        </pc:sldMkLst>
        <pc:spChg chg="mod">
          <ac:chgData name="Luis Schrader" userId="f68a596d8f7a078c" providerId="Windows Live" clId="Web-{CF7066EC-8674-47B7-AA59-3A7212E2A152}" dt="2023-06-21T06:41:15.456" v="20" actId="20577"/>
          <ac:spMkLst>
            <pc:docMk/>
            <pc:sldMk cId="1210020691" sldId="260"/>
            <ac:spMk id="3" creationId="{21262D9A-F405-9269-1672-9C485CCAD24F}"/>
          </ac:spMkLst>
        </pc:spChg>
      </pc:sldChg>
      <pc:sldChg chg="addSp addAnim">
        <pc:chgData name="Luis Schrader" userId="f68a596d8f7a078c" providerId="Windows Live" clId="Web-{CF7066EC-8674-47B7-AA59-3A7212E2A152}" dt="2023-06-21T06:48:22.332" v="26"/>
        <pc:sldMkLst>
          <pc:docMk/>
          <pc:sldMk cId="2998242578" sldId="261"/>
        </pc:sldMkLst>
        <pc:spChg chg="add">
          <ac:chgData name="Luis Schrader" userId="f68a596d8f7a078c" providerId="Windows Live" clId="Web-{CF7066EC-8674-47B7-AA59-3A7212E2A152}" dt="2023-06-21T06:48:22.332" v="26"/>
          <ac:spMkLst>
            <pc:docMk/>
            <pc:sldMk cId="2998242578" sldId="261"/>
            <ac:spMk id="10" creationId="{294F24BE-C7A3-AEE6-50F8-C90F57D2856B}"/>
          </ac:spMkLst>
        </pc:spChg>
      </pc:sldChg>
      <pc:sldChg chg="addSp addAnim">
        <pc:chgData name="Luis Schrader" userId="f68a596d8f7a078c" providerId="Windows Live" clId="Web-{CF7066EC-8674-47B7-AA59-3A7212E2A152}" dt="2023-06-21T06:48:23.849" v="27"/>
        <pc:sldMkLst>
          <pc:docMk/>
          <pc:sldMk cId="3814045433" sldId="262"/>
        </pc:sldMkLst>
        <pc:spChg chg="add">
          <ac:chgData name="Luis Schrader" userId="f68a596d8f7a078c" providerId="Windows Live" clId="Web-{CF7066EC-8674-47B7-AA59-3A7212E2A152}" dt="2023-06-21T06:48:23.849" v="27"/>
          <ac:spMkLst>
            <pc:docMk/>
            <pc:sldMk cId="3814045433" sldId="262"/>
            <ac:spMk id="7" creationId="{DB24560D-5F63-4DB1-7821-A70768B87CC8}"/>
          </ac:spMkLst>
        </pc:spChg>
      </pc:sldChg>
      <pc:sldChg chg="modAnim">
        <pc:chgData name="Luis Schrader" userId="f68a596d8f7a078c" providerId="Windows Live" clId="Web-{CF7066EC-8674-47B7-AA59-3A7212E2A152}" dt="2023-06-21T06:47:20.796" v="25"/>
        <pc:sldMkLst>
          <pc:docMk/>
          <pc:sldMk cId="2043046007" sldId="263"/>
        </pc:sldMkLst>
      </pc:sldChg>
      <pc:sldChg chg="addSp modSp addAnim modAnim">
        <pc:chgData name="Luis Schrader" userId="f68a596d8f7a078c" providerId="Windows Live" clId="Web-{CF7066EC-8674-47B7-AA59-3A7212E2A152}" dt="2023-06-21T07:01:17.500" v="33" actId="1076"/>
        <pc:sldMkLst>
          <pc:docMk/>
          <pc:sldMk cId="506114934" sldId="266"/>
        </pc:sldMkLst>
        <pc:spChg chg="mod">
          <ac:chgData name="Luis Schrader" userId="f68a596d8f7a078c" providerId="Windows Live" clId="Web-{CF7066EC-8674-47B7-AA59-3A7212E2A152}" dt="2023-06-21T06:59:52.915" v="28" actId="14100"/>
          <ac:spMkLst>
            <pc:docMk/>
            <pc:sldMk cId="506114934" sldId="266"/>
            <ac:spMk id="8" creationId="{2A7924BF-40BE-F142-E862-D436BF78C7CE}"/>
          </ac:spMkLst>
        </pc:spChg>
        <pc:spChg chg="add mod">
          <ac:chgData name="Luis Schrader" userId="f68a596d8f7a078c" providerId="Windows Live" clId="Web-{CF7066EC-8674-47B7-AA59-3A7212E2A152}" dt="2023-06-21T07:01:17.500" v="33" actId="1076"/>
          <ac:spMkLst>
            <pc:docMk/>
            <pc:sldMk cId="506114934" sldId="266"/>
            <ac:spMk id="10" creationId="{0ACB941C-D635-BB2C-3D4B-55F93F6E3EF1}"/>
          </ac:spMkLst>
        </pc:spChg>
      </pc:sldChg>
      <pc:sldChg chg="addSp modSp addAnim delAnim modAnim">
        <pc:chgData name="Luis Schrader" userId="f68a596d8f7a078c" providerId="Windows Live" clId="Web-{CF7066EC-8674-47B7-AA59-3A7212E2A152}" dt="2023-06-21T07:10:56.106" v="38"/>
        <pc:sldMkLst>
          <pc:docMk/>
          <pc:sldMk cId="520479804" sldId="271"/>
        </pc:sldMkLst>
        <pc:spChg chg="add mod">
          <ac:chgData name="Luis Schrader" userId="f68a596d8f7a078c" providerId="Windows Live" clId="Web-{CF7066EC-8674-47B7-AA59-3A7212E2A152}" dt="2023-06-21T07:10:51.606" v="36" actId="14100"/>
          <ac:spMkLst>
            <pc:docMk/>
            <pc:sldMk cId="520479804" sldId="271"/>
            <ac:spMk id="11" creationId="{35F50E25-6C3B-26AF-AC07-D0DAF0A7BEEE}"/>
          </ac:spMkLst>
        </pc:spChg>
      </pc:sldChg>
    </pc:docChg>
  </pc:docChgLst>
  <pc:docChgLst>
    <pc:chgData name="Armin Kozik" userId="5b75615e529166ac" providerId="Windows Live" clId="Web-{DD111BD2-76B4-4B21-8A6E-14EA2A773601}"/>
    <pc:docChg chg="addSld delSld modSld sldOrd">
      <pc:chgData name="Armin Kozik" userId="5b75615e529166ac" providerId="Windows Live" clId="Web-{DD111BD2-76B4-4B21-8A6E-14EA2A773601}" dt="2023-08-13T12:59:55.900" v="939" actId="14100"/>
      <pc:docMkLst>
        <pc:docMk/>
      </pc:docMkLst>
      <pc:sldChg chg="addSp delSp">
        <pc:chgData name="Armin Kozik" userId="5b75615e529166ac" providerId="Windows Live" clId="Web-{DD111BD2-76B4-4B21-8A6E-14EA2A773601}" dt="2023-08-12T07:30:42.839" v="114"/>
        <pc:sldMkLst>
          <pc:docMk/>
          <pc:sldMk cId="4036070795" sldId="258"/>
        </pc:sldMkLst>
        <pc:spChg chg="add">
          <ac:chgData name="Armin Kozik" userId="5b75615e529166ac" providerId="Windows Live" clId="Web-{DD111BD2-76B4-4B21-8A6E-14EA2A773601}" dt="2023-08-12T07:30:42.839" v="114"/>
          <ac:spMkLst>
            <pc:docMk/>
            <pc:sldMk cId="4036070795" sldId="258"/>
            <ac:spMk id="7" creationId="{6CF843D3-8440-3EEB-8BD3-B5E040F8C65D}"/>
          </ac:spMkLst>
        </pc:spChg>
        <pc:spChg chg="del">
          <ac:chgData name="Armin Kozik" userId="5b75615e529166ac" providerId="Windows Live" clId="Web-{DD111BD2-76B4-4B21-8A6E-14EA2A773601}" dt="2023-08-12T07:30:41.885" v="113"/>
          <ac:spMkLst>
            <pc:docMk/>
            <pc:sldMk cId="4036070795" sldId="258"/>
            <ac:spMk id="8" creationId="{DC54D4C8-2D11-54D2-8B36-5A044A5AEB80}"/>
          </ac:spMkLst>
        </pc:spChg>
      </pc:sldChg>
      <pc:sldChg chg="addSp delSp modSp">
        <pc:chgData name="Armin Kozik" userId="5b75615e529166ac" providerId="Windows Live" clId="Web-{DD111BD2-76B4-4B21-8A6E-14EA2A773601}" dt="2023-08-12T07:38:33.155" v="162" actId="20577"/>
        <pc:sldMkLst>
          <pc:docMk/>
          <pc:sldMk cId="2486988732" sldId="259"/>
        </pc:sldMkLst>
        <pc:spChg chg="mod">
          <ac:chgData name="Armin Kozik" userId="5b75615e529166ac" providerId="Windows Live" clId="Web-{DD111BD2-76B4-4B21-8A6E-14EA2A773601}" dt="2023-08-12T07:38:33.155" v="162" actId="20577"/>
          <ac:spMkLst>
            <pc:docMk/>
            <pc:sldMk cId="2486988732" sldId="259"/>
            <ac:spMk id="6" creationId="{75053C0B-6822-A157-438C-DE6AB8E5B55E}"/>
          </ac:spMkLst>
        </pc:spChg>
        <pc:spChg chg="del">
          <ac:chgData name="Armin Kozik" userId="5b75615e529166ac" providerId="Windows Live" clId="Web-{DD111BD2-76B4-4B21-8A6E-14EA2A773601}" dt="2023-08-12T07:30:52.339" v="115"/>
          <ac:spMkLst>
            <pc:docMk/>
            <pc:sldMk cId="2486988732" sldId="259"/>
            <ac:spMk id="7" creationId="{A0D89F38-E0E6-18F4-56B1-701FD0501DA9}"/>
          </ac:spMkLst>
        </pc:spChg>
        <pc:spChg chg="add">
          <ac:chgData name="Armin Kozik" userId="5b75615e529166ac" providerId="Windows Live" clId="Web-{DD111BD2-76B4-4B21-8A6E-14EA2A773601}" dt="2023-08-12T07:30:53.167" v="116"/>
          <ac:spMkLst>
            <pc:docMk/>
            <pc:sldMk cId="2486988732" sldId="259"/>
            <ac:spMk id="8" creationId="{74FC97FF-64C5-3D50-D932-05B070A0ABC2}"/>
          </ac:spMkLst>
        </pc:spChg>
      </pc:sldChg>
      <pc:sldChg chg="addSp delSp modSp">
        <pc:chgData name="Armin Kozik" userId="5b75615e529166ac" providerId="Windows Live" clId="Web-{DD111BD2-76B4-4B21-8A6E-14EA2A773601}" dt="2023-08-12T07:31:18.060" v="120" actId="1076"/>
        <pc:sldMkLst>
          <pc:docMk/>
          <pc:sldMk cId="1210020691" sldId="260"/>
        </pc:sldMkLst>
        <pc:spChg chg="add del">
          <ac:chgData name="Armin Kozik" userId="5b75615e529166ac" providerId="Windows Live" clId="Web-{DD111BD2-76B4-4B21-8A6E-14EA2A773601}" dt="2023-08-12T07:29:41.334" v="109"/>
          <ac:spMkLst>
            <pc:docMk/>
            <pc:sldMk cId="1210020691" sldId="260"/>
            <ac:spMk id="6" creationId="{2FB025B3-51A2-C2C4-B06D-A1299747FB91}"/>
          </ac:spMkLst>
        </pc:spChg>
        <pc:spChg chg="mod">
          <ac:chgData name="Armin Kozik" userId="5b75615e529166ac" providerId="Windows Live" clId="Web-{DD111BD2-76B4-4B21-8A6E-14EA2A773601}" dt="2023-08-12T07:29:59.538" v="110" actId="20577"/>
          <ac:spMkLst>
            <pc:docMk/>
            <pc:sldMk cId="1210020691" sldId="260"/>
            <ac:spMk id="8" creationId="{133252FE-ECDD-0D18-FB31-DFA49A03849B}"/>
          </ac:spMkLst>
        </pc:spChg>
        <pc:spChg chg="add del mod">
          <ac:chgData name="Armin Kozik" userId="5b75615e529166ac" providerId="Windows Live" clId="Web-{DD111BD2-76B4-4B21-8A6E-14EA2A773601}" dt="2023-08-12T07:30:58.809" v="117"/>
          <ac:spMkLst>
            <pc:docMk/>
            <pc:sldMk cId="1210020691" sldId="260"/>
            <ac:spMk id="9" creationId="{29743F89-A486-FCF1-E198-E6BC428E268C}"/>
          </ac:spMkLst>
        </pc:spChg>
        <pc:spChg chg="add mod">
          <ac:chgData name="Armin Kozik" userId="5b75615e529166ac" providerId="Windows Live" clId="Web-{DD111BD2-76B4-4B21-8A6E-14EA2A773601}" dt="2023-08-12T07:31:18.060" v="120" actId="1076"/>
          <ac:spMkLst>
            <pc:docMk/>
            <pc:sldMk cId="1210020691" sldId="260"/>
            <ac:spMk id="11" creationId="{CA092E7E-B8C5-6B7B-9B8E-64EE862CC838}"/>
          </ac:spMkLst>
        </pc:spChg>
      </pc:sldChg>
      <pc:sldChg chg="addSp delSp modSp">
        <pc:chgData name="Armin Kozik" userId="5b75615e529166ac" providerId="Windows Live" clId="Web-{DD111BD2-76B4-4B21-8A6E-14EA2A773601}" dt="2023-08-13T09:57:34.236" v="841" actId="14100"/>
        <pc:sldMkLst>
          <pc:docMk/>
          <pc:sldMk cId="342421748" sldId="277"/>
        </pc:sldMkLst>
        <pc:spChg chg="del">
          <ac:chgData name="Armin Kozik" userId="5b75615e529166ac" providerId="Windows Live" clId="Web-{DD111BD2-76B4-4B21-8A6E-14EA2A773601}" dt="2023-08-12T07:31:32.233" v="121"/>
          <ac:spMkLst>
            <pc:docMk/>
            <pc:sldMk cId="342421748" sldId="277"/>
            <ac:spMk id="8" creationId="{133252FE-ECDD-0D18-FB31-DFA49A03849B}"/>
          </ac:spMkLst>
        </pc:spChg>
        <pc:spChg chg="add">
          <ac:chgData name="Armin Kozik" userId="5b75615e529166ac" providerId="Windows Live" clId="Web-{DD111BD2-76B4-4B21-8A6E-14EA2A773601}" dt="2023-08-12T07:31:32.749" v="122"/>
          <ac:spMkLst>
            <pc:docMk/>
            <pc:sldMk cId="342421748" sldId="277"/>
            <ac:spMk id="11" creationId="{820C4536-06FB-EFD6-87E5-1C3CFB080DAB}"/>
          </ac:spMkLst>
        </pc:spChg>
        <pc:cxnChg chg="mod">
          <ac:chgData name="Armin Kozik" userId="5b75615e529166ac" providerId="Windows Live" clId="Web-{DD111BD2-76B4-4B21-8A6E-14EA2A773601}" dt="2023-08-13T09:57:34.236" v="841" actId="14100"/>
          <ac:cxnSpMkLst>
            <pc:docMk/>
            <pc:sldMk cId="342421748" sldId="277"/>
            <ac:cxnSpMk id="6" creationId="{54E18574-5344-2FF0-CF57-39CFD48444DF}"/>
          </ac:cxnSpMkLst>
        </pc:cxnChg>
      </pc:sldChg>
      <pc:sldChg chg="addSp delSp">
        <pc:chgData name="Armin Kozik" userId="5b75615e529166ac" providerId="Windows Live" clId="Web-{DD111BD2-76B4-4B21-8A6E-14EA2A773601}" dt="2023-08-12T07:31:55.391" v="132"/>
        <pc:sldMkLst>
          <pc:docMk/>
          <pc:sldMk cId="73772205" sldId="278"/>
        </pc:sldMkLst>
        <pc:spChg chg="add">
          <ac:chgData name="Armin Kozik" userId="5b75615e529166ac" providerId="Windows Live" clId="Web-{DD111BD2-76B4-4B21-8A6E-14EA2A773601}" dt="2023-08-12T07:31:55.391" v="132"/>
          <ac:spMkLst>
            <pc:docMk/>
            <pc:sldMk cId="73772205" sldId="278"/>
            <ac:spMk id="6" creationId="{958CF729-F7C1-D061-1F87-5AA55BE138AD}"/>
          </ac:spMkLst>
        </pc:spChg>
        <pc:spChg chg="del">
          <ac:chgData name="Armin Kozik" userId="5b75615e529166ac" providerId="Windows Live" clId="Web-{DD111BD2-76B4-4B21-8A6E-14EA2A773601}" dt="2023-08-12T07:31:54.922" v="131"/>
          <ac:spMkLst>
            <pc:docMk/>
            <pc:sldMk cId="73772205" sldId="278"/>
            <ac:spMk id="8" creationId="{133252FE-ECDD-0D18-FB31-DFA49A03849B}"/>
          </ac:spMkLst>
        </pc:spChg>
      </pc:sldChg>
      <pc:sldChg chg="addSp delSp">
        <pc:chgData name="Armin Kozik" userId="5b75615e529166ac" providerId="Windows Live" clId="Web-{DD111BD2-76B4-4B21-8A6E-14EA2A773601}" dt="2023-08-12T07:31:42.890" v="126"/>
        <pc:sldMkLst>
          <pc:docMk/>
          <pc:sldMk cId="2418181878" sldId="279"/>
        </pc:sldMkLst>
        <pc:spChg chg="add">
          <ac:chgData name="Armin Kozik" userId="5b75615e529166ac" providerId="Windows Live" clId="Web-{DD111BD2-76B4-4B21-8A6E-14EA2A773601}" dt="2023-08-12T07:31:42.890" v="126"/>
          <ac:spMkLst>
            <pc:docMk/>
            <pc:sldMk cId="2418181878" sldId="279"/>
            <ac:spMk id="6" creationId="{EE323101-CBC8-9A4F-3534-1C922AE1B59A}"/>
          </ac:spMkLst>
        </pc:spChg>
        <pc:spChg chg="del">
          <ac:chgData name="Armin Kozik" userId="5b75615e529166ac" providerId="Windows Live" clId="Web-{DD111BD2-76B4-4B21-8A6E-14EA2A773601}" dt="2023-08-12T07:31:42.406" v="125"/>
          <ac:spMkLst>
            <pc:docMk/>
            <pc:sldMk cId="2418181878" sldId="279"/>
            <ac:spMk id="8" creationId="{133252FE-ECDD-0D18-FB31-DFA49A03849B}"/>
          </ac:spMkLst>
        </pc:spChg>
      </pc:sldChg>
      <pc:sldChg chg="addSp delSp">
        <pc:chgData name="Armin Kozik" userId="5b75615e529166ac" providerId="Windows Live" clId="Web-{DD111BD2-76B4-4B21-8A6E-14EA2A773601}" dt="2023-08-12T07:31:47.203" v="128"/>
        <pc:sldMkLst>
          <pc:docMk/>
          <pc:sldMk cId="1594760197" sldId="281"/>
        </pc:sldMkLst>
        <pc:spChg chg="add">
          <ac:chgData name="Armin Kozik" userId="5b75615e529166ac" providerId="Windows Live" clId="Web-{DD111BD2-76B4-4B21-8A6E-14EA2A773601}" dt="2023-08-12T07:31:47.203" v="128"/>
          <ac:spMkLst>
            <pc:docMk/>
            <pc:sldMk cId="1594760197" sldId="281"/>
            <ac:spMk id="5" creationId="{3BD3CED6-D72F-E1A0-9D4F-C6A5FA3C67A6}"/>
          </ac:spMkLst>
        </pc:spChg>
        <pc:spChg chg="del">
          <ac:chgData name="Armin Kozik" userId="5b75615e529166ac" providerId="Windows Live" clId="Web-{DD111BD2-76B4-4B21-8A6E-14EA2A773601}" dt="2023-08-12T07:31:46.812" v="127"/>
          <ac:spMkLst>
            <pc:docMk/>
            <pc:sldMk cId="1594760197" sldId="281"/>
            <ac:spMk id="8" creationId="{133252FE-ECDD-0D18-FB31-DFA49A03849B}"/>
          </ac:spMkLst>
        </pc:spChg>
      </pc:sldChg>
      <pc:sldChg chg="addSp delSp">
        <pc:chgData name="Armin Kozik" userId="5b75615e529166ac" providerId="Windows Live" clId="Web-{DD111BD2-76B4-4B21-8A6E-14EA2A773601}" dt="2023-08-12T07:31:37.280" v="124"/>
        <pc:sldMkLst>
          <pc:docMk/>
          <pc:sldMk cId="3184059908" sldId="287"/>
        </pc:sldMkLst>
        <pc:spChg chg="add">
          <ac:chgData name="Armin Kozik" userId="5b75615e529166ac" providerId="Windows Live" clId="Web-{DD111BD2-76B4-4B21-8A6E-14EA2A773601}" dt="2023-08-12T07:31:37.280" v="124"/>
          <ac:spMkLst>
            <pc:docMk/>
            <pc:sldMk cId="3184059908" sldId="287"/>
            <ac:spMk id="6" creationId="{A30BF2CA-72EA-F39A-1AFF-8B1EDE7C4672}"/>
          </ac:spMkLst>
        </pc:spChg>
        <pc:spChg chg="del">
          <ac:chgData name="Armin Kozik" userId="5b75615e529166ac" providerId="Windows Live" clId="Web-{DD111BD2-76B4-4B21-8A6E-14EA2A773601}" dt="2023-08-12T07:31:36.811" v="123"/>
          <ac:spMkLst>
            <pc:docMk/>
            <pc:sldMk cId="3184059908" sldId="287"/>
            <ac:spMk id="8" creationId="{133252FE-ECDD-0D18-FB31-DFA49A03849B}"/>
          </ac:spMkLst>
        </pc:spChg>
      </pc:sldChg>
      <pc:sldChg chg="addSp delSp modSp">
        <pc:chgData name="Armin Kozik" userId="5b75615e529166ac" providerId="Windows Live" clId="Web-{DD111BD2-76B4-4B21-8A6E-14EA2A773601}" dt="2023-08-13T12:35:05.265" v="906" actId="14100"/>
        <pc:sldMkLst>
          <pc:docMk/>
          <pc:sldMk cId="1796655647" sldId="288"/>
        </pc:sldMkLst>
        <pc:spChg chg="del">
          <ac:chgData name="Armin Kozik" userId="5b75615e529166ac" providerId="Windows Live" clId="Web-{DD111BD2-76B4-4B21-8A6E-14EA2A773601}" dt="2023-08-12T07:32:16.564" v="133"/>
          <ac:spMkLst>
            <pc:docMk/>
            <pc:sldMk cId="1796655647" sldId="288"/>
            <ac:spMk id="2" creationId="{27D71EA5-E069-1C72-2804-3F05691907B3}"/>
          </ac:spMkLst>
        </pc:spChg>
        <pc:spChg chg="mod">
          <ac:chgData name="Armin Kozik" userId="5b75615e529166ac" providerId="Windows Live" clId="Web-{DD111BD2-76B4-4B21-8A6E-14EA2A773601}" dt="2023-08-12T07:22:45.191" v="29" actId="20577"/>
          <ac:spMkLst>
            <pc:docMk/>
            <pc:sldMk cId="1796655647" sldId="288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34:41.983" v="902" actId="1076"/>
          <ac:spMkLst>
            <pc:docMk/>
            <pc:sldMk cId="1796655647" sldId="288"/>
            <ac:spMk id="6" creationId="{2F5E8E52-619B-6C90-DBB4-9ECD5A453D0C}"/>
          </ac:spMkLst>
        </pc:spChg>
        <pc:spChg chg="mod">
          <ac:chgData name="Armin Kozik" userId="5b75615e529166ac" providerId="Windows Live" clId="Web-{DD111BD2-76B4-4B21-8A6E-14EA2A773601}" dt="2023-08-13T12:35:05.265" v="906" actId="14100"/>
          <ac:spMkLst>
            <pc:docMk/>
            <pc:sldMk cId="1796655647" sldId="288"/>
            <ac:spMk id="7" creationId="{EFC2631C-910B-9945-48D9-14319A91F9BF}"/>
          </ac:spMkLst>
        </pc:spChg>
        <pc:spChg chg="add">
          <ac:chgData name="Armin Kozik" userId="5b75615e529166ac" providerId="Windows Live" clId="Web-{DD111BD2-76B4-4B21-8A6E-14EA2A773601}" dt="2023-08-12T07:29:30.693" v="106"/>
          <ac:spMkLst>
            <pc:docMk/>
            <pc:sldMk cId="1796655647" sldId="288"/>
            <ac:spMk id="9" creationId="{DC0FD171-2217-5636-B960-7F125D51E02F}"/>
          </ac:spMkLst>
        </pc:spChg>
        <pc:spChg chg="add mod">
          <ac:chgData name="Armin Kozik" userId="5b75615e529166ac" providerId="Windows Live" clId="Web-{DD111BD2-76B4-4B21-8A6E-14EA2A773601}" dt="2023-08-12T07:32:17.174" v="134"/>
          <ac:spMkLst>
            <pc:docMk/>
            <pc:sldMk cId="1796655647" sldId="288"/>
            <ac:spMk id="11" creationId="{D36C9515-8346-7C76-6293-51A0071B6FDC}"/>
          </ac:spMkLst>
        </pc:spChg>
        <pc:picChg chg="mod">
          <ac:chgData name="Armin Kozik" userId="5b75615e529166ac" providerId="Windows Live" clId="Web-{DD111BD2-76B4-4B21-8A6E-14EA2A773601}" dt="2023-08-13T12:34:43.155" v="903" actId="1076"/>
          <ac:picMkLst>
            <pc:docMk/>
            <pc:sldMk cId="1796655647" sldId="288"/>
            <ac:picMk id="3" creationId="{2F5C6964-6227-10C4-F680-C089DA7C4E12}"/>
          </ac:picMkLst>
        </pc:picChg>
        <pc:picChg chg="mod">
          <ac:chgData name="Armin Kozik" userId="5b75615e529166ac" providerId="Windows Live" clId="Web-{DD111BD2-76B4-4B21-8A6E-14EA2A773601}" dt="2023-08-13T12:34:40.718" v="901" actId="1076"/>
          <ac:picMkLst>
            <pc:docMk/>
            <pc:sldMk cId="1796655647" sldId="288"/>
            <ac:picMk id="5" creationId="{2D491527-C7DA-B8D7-D261-F0DD838E168F}"/>
          </ac:picMkLst>
        </pc:picChg>
      </pc:sldChg>
      <pc:sldChg chg="addSp delSp modSp">
        <pc:chgData name="Armin Kozik" userId="5b75615e529166ac" providerId="Windows Live" clId="Web-{DD111BD2-76B4-4B21-8A6E-14EA2A773601}" dt="2023-08-13T12:35:11.406" v="907" actId="14100"/>
        <pc:sldMkLst>
          <pc:docMk/>
          <pc:sldMk cId="3104580225" sldId="289"/>
        </pc:sldMkLst>
        <pc:spChg chg="del">
          <ac:chgData name="Armin Kozik" userId="5b75615e529166ac" providerId="Windows Live" clId="Web-{DD111BD2-76B4-4B21-8A6E-14EA2A773601}" dt="2023-08-12T07:32:30.581" v="135"/>
          <ac:spMkLst>
            <pc:docMk/>
            <pc:sldMk cId="3104580225" sldId="289"/>
            <ac:spMk id="2" creationId="{27D71EA5-E069-1C72-2804-3F05691907B3}"/>
          </ac:spMkLst>
        </pc:spChg>
        <pc:spChg chg="mod">
          <ac:chgData name="Armin Kozik" userId="5b75615e529166ac" providerId="Windows Live" clId="Web-{DD111BD2-76B4-4B21-8A6E-14EA2A773601}" dt="2023-08-12T07:23:09.285" v="41" actId="20577"/>
          <ac:spMkLst>
            <pc:docMk/>
            <pc:sldMk cId="3104580225" sldId="289"/>
            <ac:spMk id="4" creationId="{12C56E93-DFF0-F210-9A76-6023F853CE8B}"/>
          </ac:spMkLst>
        </pc:spChg>
        <pc:spChg chg="add">
          <ac:chgData name="Armin Kozik" userId="5b75615e529166ac" providerId="Windows Live" clId="Web-{DD111BD2-76B4-4B21-8A6E-14EA2A773601}" dt="2023-08-12T07:29:27.661" v="105"/>
          <ac:spMkLst>
            <pc:docMk/>
            <pc:sldMk cId="3104580225" sldId="289"/>
            <ac:spMk id="5" creationId="{FCD1FBF3-1183-A94C-CAF4-70F14416B782}"/>
          </ac:spMkLst>
        </pc:spChg>
        <pc:spChg chg="mod">
          <ac:chgData name="Armin Kozik" userId="5b75615e529166ac" providerId="Windows Live" clId="Web-{DD111BD2-76B4-4B21-8A6E-14EA2A773601}" dt="2023-08-13T12:35:11.406" v="907" actId="14100"/>
          <ac:spMkLst>
            <pc:docMk/>
            <pc:sldMk cId="3104580225" sldId="289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2T07:32:31.269" v="136"/>
          <ac:spMkLst>
            <pc:docMk/>
            <pc:sldMk cId="3104580225" sldId="289"/>
            <ac:spMk id="11" creationId="{84C3ACAD-470A-2FAC-F5B0-A6C4F3AFC963}"/>
          </ac:spMkLst>
        </pc:spChg>
      </pc:sldChg>
      <pc:sldChg chg="addSp delSp modSp">
        <pc:chgData name="Armin Kozik" userId="5b75615e529166ac" providerId="Windows Live" clId="Web-{DD111BD2-76B4-4B21-8A6E-14EA2A773601}" dt="2023-08-13T12:35:22.672" v="908" actId="14100"/>
        <pc:sldMkLst>
          <pc:docMk/>
          <pc:sldMk cId="4285020334" sldId="290"/>
        </pc:sldMkLst>
        <pc:spChg chg="del">
          <ac:chgData name="Armin Kozik" userId="5b75615e529166ac" providerId="Windows Live" clId="Web-{DD111BD2-76B4-4B21-8A6E-14EA2A773601}" dt="2023-08-12T07:32:46.254" v="137"/>
          <ac:spMkLst>
            <pc:docMk/>
            <pc:sldMk cId="4285020334" sldId="290"/>
            <ac:spMk id="2" creationId="{27D71EA5-E069-1C72-2804-3F05691907B3}"/>
          </ac:spMkLst>
        </pc:spChg>
        <pc:spChg chg="add mod">
          <ac:chgData name="Armin Kozik" userId="5b75615e529166ac" providerId="Windows Live" clId="Web-{DD111BD2-76B4-4B21-8A6E-14EA2A773601}" dt="2023-08-13T08:55:21.617" v="706" actId="14100"/>
          <ac:spMkLst>
            <pc:docMk/>
            <pc:sldMk cId="4285020334" sldId="290"/>
            <ac:spMk id="3" creationId="{8F83B544-EDE4-B193-59A4-CDFB57A09D61}"/>
          </ac:spMkLst>
        </pc:spChg>
        <pc:spChg chg="mod">
          <ac:chgData name="Armin Kozik" userId="5b75615e529166ac" providerId="Windows Live" clId="Web-{DD111BD2-76B4-4B21-8A6E-14EA2A773601}" dt="2023-08-13T12:35:22.672" v="908" actId="14100"/>
          <ac:spMkLst>
            <pc:docMk/>
            <pc:sldMk cId="4285020334" sldId="290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3T08:55:33.555" v="709" actId="14100"/>
          <ac:spMkLst>
            <pc:docMk/>
            <pc:sldMk cId="4285020334" sldId="290"/>
            <ac:spMk id="8" creationId="{1783C873-4E99-5CD6-AC9B-0DE10EBC5DAF}"/>
          </ac:spMkLst>
        </pc:spChg>
        <pc:spChg chg="add">
          <ac:chgData name="Armin Kozik" userId="5b75615e529166ac" providerId="Windows Live" clId="Web-{DD111BD2-76B4-4B21-8A6E-14EA2A773601}" dt="2023-08-12T07:29:24.255" v="104"/>
          <ac:spMkLst>
            <pc:docMk/>
            <pc:sldMk cId="4285020334" sldId="290"/>
            <ac:spMk id="9" creationId="{6CAD2B7F-BE26-1997-8F81-FED45772DC72}"/>
          </ac:spMkLst>
        </pc:spChg>
        <pc:spChg chg="add mod">
          <ac:chgData name="Armin Kozik" userId="5b75615e529166ac" providerId="Windows Live" clId="Web-{DD111BD2-76B4-4B21-8A6E-14EA2A773601}" dt="2023-08-13T10:10:29.366" v="892" actId="14100"/>
          <ac:spMkLst>
            <pc:docMk/>
            <pc:sldMk cId="4285020334" sldId="290"/>
            <ac:spMk id="10" creationId="{5AF58044-741C-54E5-DFF4-DB2BF90FC8F9}"/>
          </ac:spMkLst>
        </pc:spChg>
        <pc:spChg chg="add mod">
          <ac:chgData name="Armin Kozik" userId="5b75615e529166ac" providerId="Windows Live" clId="Web-{DD111BD2-76B4-4B21-8A6E-14EA2A773601}" dt="2023-08-12T07:32:46.957" v="138"/>
          <ac:spMkLst>
            <pc:docMk/>
            <pc:sldMk cId="4285020334" sldId="290"/>
            <ac:spMk id="11" creationId="{55B142F2-92E0-1033-ADF3-F53AC228BB5B}"/>
          </ac:spMkLst>
        </pc:spChg>
        <pc:spChg chg="add mod">
          <ac:chgData name="Armin Kozik" userId="5b75615e529166ac" providerId="Windows Live" clId="Web-{DD111BD2-76B4-4B21-8A6E-14EA2A773601}" dt="2023-08-13T10:10:38.648" v="895" actId="14100"/>
          <ac:spMkLst>
            <pc:docMk/>
            <pc:sldMk cId="4285020334" sldId="290"/>
            <ac:spMk id="12" creationId="{7108B29D-9D65-821A-9378-D2BA5E204457}"/>
          </ac:spMkLst>
        </pc:spChg>
        <pc:picChg chg="add mod">
          <ac:chgData name="Armin Kozik" userId="5b75615e529166ac" providerId="Windows Live" clId="Web-{DD111BD2-76B4-4B21-8A6E-14EA2A773601}" dt="2023-08-12T14:28:19.661" v="653" actId="1076"/>
          <ac:picMkLst>
            <pc:docMk/>
            <pc:sldMk cId="4285020334" sldId="290"/>
            <ac:picMk id="2" creationId="{498E4806-8F44-DD6A-95E3-6CBFD54ABFB1}"/>
          </ac:picMkLst>
        </pc:picChg>
        <pc:picChg chg="add del">
          <ac:chgData name="Armin Kozik" userId="5b75615e529166ac" providerId="Windows Live" clId="Web-{DD111BD2-76B4-4B21-8A6E-14EA2A773601}" dt="2023-08-12T07:49:40.978" v="203"/>
          <ac:picMkLst>
            <pc:docMk/>
            <pc:sldMk cId="4285020334" sldId="290"/>
            <ac:picMk id="3" creationId="{3BE7B894-97C4-60D7-1CE2-3CFE40476EE0}"/>
          </ac:picMkLst>
        </pc:picChg>
      </pc:sldChg>
      <pc:sldChg chg="addSp delSp modSp">
        <pc:chgData name="Armin Kozik" userId="5b75615e529166ac" providerId="Windows Live" clId="Web-{DD111BD2-76B4-4B21-8A6E-14EA2A773601}" dt="2023-08-13T12:35:26.938" v="909" actId="14100"/>
        <pc:sldMkLst>
          <pc:docMk/>
          <pc:sldMk cId="1773882563" sldId="291"/>
        </pc:sldMkLst>
        <pc:spChg chg="del">
          <ac:chgData name="Armin Kozik" userId="5b75615e529166ac" providerId="Windows Live" clId="Web-{DD111BD2-76B4-4B21-8A6E-14EA2A773601}" dt="2023-08-12T07:32:52.051" v="139"/>
          <ac:spMkLst>
            <pc:docMk/>
            <pc:sldMk cId="1773882563" sldId="291"/>
            <ac:spMk id="2" creationId="{27D71EA5-E069-1C72-2804-3F05691907B3}"/>
          </ac:spMkLst>
        </pc:spChg>
        <pc:spChg chg="add">
          <ac:chgData name="Armin Kozik" userId="5b75615e529166ac" providerId="Windows Live" clId="Web-{DD111BD2-76B4-4B21-8A6E-14EA2A773601}" dt="2023-08-13T08:57:46.965" v="710"/>
          <ac:spMkLst>
            <pc:docMk/>
            <pc:sldMk cId="1773882563" sldId="291"/>
            <ac:spMk id="5" creationId="{F9D23ADB-0774-A238-82D8-A4BB5E1BACA0}"/>
          </ac:spMkLst>
        </pc:spChg>
        <pc:spChg chg="mod">
          <ac:chgData name="Armin Kozik" userId="5b75615e529166ac" providerId="Windows Live" clId="Web-{DD111BD2-76B4-4B21-8A6E-14EA2A773601}" dt="2023-08-13T12:35:26.938" v="909" actId="14100"/>
          <ac:spMkLst>
            <pc:docMk/>
            <pc:sldMk cId="1773882563" sldId="291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2T07:32:52.598" v="140"/>
          <ac:spMkLst>
            <pc:docMk/>
            <pc:sldMk cId="1773882563" sldId="291"/>
            <ac:spMk id="9" creationId="{3BBFA218-6777-E07C-D2E2-E47F671FFB4F}"/>
          </ac:spMkLst>
        </pc:spChg>
        <pc:spChg chg="add mod">
          <ac:chgData name="Armin Kozik" userId="5b75615e529166ac" providerId="Windows Live" clId="Web-{DD111BD2-76B4-4B21-8A6E-14EA2A773601}" dt="2023-08-13T08:57:55.059" v="713" actId="14100"/>
          <ac:spMkLst>
            <pc:docMk/>
            <pc:sldMk cId="1773882563" sldId="291"/>
            <ac:spMk id="11" creationId="{64449F29-AF15-E708-3FBB-D5B548E401D0}"/>
          </ac:spMkLst>
        </pc:spChg>
        <pc:spChg chg="add mod">
          <ac:chgData name="Armin Kozik" userId="5b75615e529166ac" providerId="Windows Live" clId="Web-{DD111BD2-76B4-4B21-8A6E-14EA2A773601}" dt="2023-08-13T10:04:12.997" v="886" actId="14100"/>
          <ac:spMkLst>
            <pc:docMk/>
            <pc:sldMk cId="1773882563" sldId="291"/>
            <ac:spMk id="12" creationId="{6854BA30-62AB-0309-85B4-EE46863183B3}"/>
          </ac:spMkLst>
        </pc:spChg>
        <pc:spChg chg="add mod">
          <ac:chgData name="Armin Kozik" userId="5b75615e529166ac" providerId="Windows Live" clId="Web-{DD111BD2-76B4-4B21-8A6E-14EA2A773601}" dt="2023-08-13T10:04:25.935" v="889" actId="14100"/>
          <ac:spMkLst>
            <pc:docMk/>
            <pc:sldMk cId="1773882563" sldId="291"/>
            <ac:spMk id="13" creationId="{A06ECCD4-9BC6-0F7E-09C6-F2866F74ABA1}"/>
          </ac:spMkLst>
        </pc:spChg>
        <pc:picChg chg="add mod">
          <ac:chgData name="Armin Kozik" userId="5b75615e529166ac" providerId="Windows Live" clId="Web-{DD111BD2-76B4-4B21-8A6E-14EA2A773601}" dt="2023-08-12T14:28:55.053" v="656" actId="1076"/>
          <ac:picMkLst>
            <pc:docMk/>
            <pc:sldMk cId="1773882563" sldId="291"/>
            <ac:picMk id="2" creationId="{70B1A43A-F990-446F-FD0A-58EF9C97081B}"/>
          </ac:picMkLst>
        </pc:picChg>
        <pc:picChg chg="del">
          <ac:chgData name="Armin Kozik" userId="5b75615e529166ac" providerId="Windows Live" clId="Web-{DD111BD2-76B4-4B21-8A6E-14EA2A773601}" dt="2023-08-12T07:49:42.759" v="204"/>
          <ac:picMkLst>
            <pc:docMk/>
            <pc:sldMk cId="1773882563" sldId="291"/>
            <ac:picMk id="3" creationId="{5E946EBC-B8F2-CA07-71E1-1CC85749EF46}"/>
          </ac:picMkLst>
        </pc:picChg>
      </pc:sldChg>
      <pc:sldChg chg="addSp delSp modSp">
        <pc:chgData name="Armin Kozik" userId="5b75615e529166ac" providerId="Windows Live" clId="Web-{DD111BD2-76B4-4B21-8A6E-14EA2A773601}" dt="2023-08-13T12:35:31.610" v="910" actId="14100"/>
        <pc:sldMkLst>
          <pc:docMk/>
          <pc:sldMk cId="107224604" sldId="292"/>
        </pc:sldMkLst>
        <pc:spChg chg="del">
          <ac:chgData name="Armin Kozik" userId="5b75615e529166ac" providerId="Windows Live" clId="Web-{DD111BD2-76B4-4B21-8A6E-14EA2A773601}" dt="2023-08-12T07:32:57.020" v="141"/>
          <ac:spMkLst>
            <pc:docMk/>
            <pc:sldMk cId="107224604" sldId="292"/>
            <ac:spMk id="2" creationId="{27D71EA5-E069-1C72-2804-3F05691907B3}"/>
          </ac:spMkLst>
        </pc:spChg>
        <pc:spChg chg="add">
          <ac:chgData name="Armin Kozik" userId="5b75615e529166ac" providerId="Windows Live" clId="Web-{DD111BD2-76B4-4B21-8A6E-14EA2A773601}" dt="2023-08-12T07:29:20.051" v="103"/>
          <ac:spMkLst>
            <pc:docMk/>
            <pc:sldMk cId="107224604" sldId="292"/>
            <ac:spMk id="5" creationId="{A5D765EE-1D32-37DA-F311-4A5A2DF731A7}"/>
          </ac:spMkLst>
        </pc:spChg>
        <pc:spChg chg="mod">
          <ac:chgData name="Armin Kozik" userId="5b75615e529166ac" providerId="Windows Live" clId="Web-{DD111BD2-76B4-4B21-8A6E-14EA2A773601}" dt="2023-08-13T12:35:31.610" v="910" actId="14100"/>
          <ac:spMkLst>
            <pc:docMk/>
            <pc:sldMk cId="107224604" sldId="292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3T08:58:54.717" v="716" actId="14100"/>
          <ac:spMkLst>
            <pc:docMk/>
            <pc:sldMk cId="107224604" sldId="292"/>
            <ac:spMk id="8" creationId="{7D890A08-5DB4-582A-D021-5312243076BF}"/>
          </ac:spMkLst>
        </pc:spChg>
        <pc:spChg chg="add mod">
          <ac:chgData name="Armin Kozik" userId="5b75615e529166ac" providerId="Windows Live" clId="Web-{DD111BD2-76B4-4B21-8A6E-14EA2A773601}" dt="2023-08-13T08:59:01.154" v="718" actId="1076"/>
          <ac:spMkLst>
            <pc:docMk/>
            <pc:sldMk cId="107224604" sldId="292"/>
            <ac:spMk id="9" creationId="{9D424076-2811-F896-302A-024E888EBB04}"/>
          </ac:spMkLst>
        </pc:spChg>
        <pc:spChg chg="add mod">
          <ac:chgData name="Armin Kozik" userId="5b75615e529166ac" providerId="Windows Live" clId="Web-{DD111BD2-76B4-4B21-8A6E-14EA2A773601}" dt="2023-08-12T07:32:57.583" v="142"/>
          <ac:spMkLst>
            <pc:docMk/>
            <pc:sldMk cId="107224604" sldId="292"/>
            <ac:spMk id="11" creationId="{734F6F7B-14A9-8FA8-2B06-992AEFDD4EED}"/>
          </ac:spMkLst>
        </pc:spChg>
        <pc:spChg chg="add del mod">
          <ac:chgData name="Armin Kozik" userId="5b75615e529166ac" providerId="Windows Live" clId="Web-{DD111BD2-76B4-4B21-8A6E-14EA2A773601}" dt="2023-08-13T08:59:22.311" v="724"/>
          <ac:spMkLst>
            <pc:docMk/>
            <pc:sldMk cId="107224604" sldId="292"/>
            <ac:spMk id="12" creationId="{B8FC2A0A-365D-C0C8-9707-D629E2B0A074}"/>
          </ac:spMkLst>
        </pc:spChg>
        <pc:spChg chg="add del mod">
          <ac:chgData name="Armin Kozik" userId="5b75615e529166ac" providerId="Windows Live" clId="Web-{DD111BD2-76B4-4B21-8A6E-14EA2A773601}" dt="2023-08-13T08:59:20.999" v="723"/>
          <ac:spMkLst>
            <pc:docMk/>
            <pc:sldMk cId="107224604" sldId="292"/>
            <ac:spMk id="13" creationId="{89E807A8-E4A0-D769-291A-04262E73183C}"/>
          </ac:spMkLst>
        </pc:spChg>
        <pc:spChg chg="add mod">
          <ac:chgData name="Armin Kozik" userId="5b75615e529166ac" providerId="Windows Live" clId="Web-{DD111BD2-76B4-4B21-8A6E-14EA2A773601}" dt="2023-08-13T09:00:41.454" v="727" actId="14100"/>
          <ac:spMkLst>
            <pc:docMk/>
            <pc:sldMk cId="107224604" sldId="292"/>
            <ac:spMk id="14" creationId="{86430CCA-8D7B-3783-C5AF-AE6C80CE3C6D}"/>
          </ac:spMkLst>
        </pc:spChg>
        <pc:spChg chg="add mod">
          <ac:chgData name="Armin Kozik" userId="5b75615e529166ac" providerId="Windows Live" clId="Web-{DD111BD2-76B4-4B21-8A6E-14EA2A773601}" dt="2023-08-13T09:00:49.001" v="730" actId="14100"/>
          <ac:spMkLst>
            <pc:docMk/>
            <pc:sldMk cId="107224604" sldId="292"/>
            <ac:spMk id="15" creationId="{6F7D9322-FD6F-09F5-E677-78F22ED9C5D5}"/>
          </ac:spMkLst>
        </pc:spChg>
        <pc:picChg chg="add mod">
          <ac:chgData name="Armin Kozik" userId="5b75615e529166ac" providerId="Windows Live" clId="Web-{DD111BD2-76B4-4B21-8A6E-14EA2A773601}" dt="2023-08-12T14:55:49.044" v="660" actId="1076"/>
          <ac:picMkLst>
            <pc:docMk/>
            <pc:sldMk cId="107224604" sldId="292"/>
            <ac:picMk id="2" creationId="{28F5F9A2-DEC9-DC89-18CE-3F704FC38406}"/>
          </ac:picMkLst>
        </pc:picChg>
        <pc:picChg chg="del">
          <ac:chgData name="Armin Kozik" userId="5b75615e529166ac" providerId="Windows Live" clId="Web-{DD111BD2-76B4-4B21-8A6E-14EA2A773601}" dt="2023-08-12T14:55:28.152" v="657"/>
          <ac:picMkLst>
            <pc:docMk/>
            <pc:sldMk cId="107224604" sldId="292"/>
            <ac:picMk id="9" creationId="{C1383612-180C-2424-6A2B-5D2EE2149763}"/>
          </ac:picMkLst>
        </pc:picChg>
      </pc:sldChg>
      <pc:sldChg chg="addSp delSp modSp">
        <pc:chgData name="Armin Kozik" userId="5b75615e529166ac" providerId="Windows Live" clId="Web-{DD111BD2-76B4-4B21-8A6E-14EA2A773601}" dt="2023-08-13T12:35:36.782" v="911" actId="14100"/>
        <pc:sldMkLst>
          <pc:docMk/>
          <pc:sldMk cId="1407748461" sldId="293"/>
        </pc:sldMkLst>
        <pc:spChg chg="del">
          <ac:chgData name="Armin Kozik" userId="5b75615e529166ac" providerId="Windows Live" clId="Web-{DD111BD2-76B4-4B21-8A6E-14EA2A773601}" dt="2023-08-12T07:33:04.849" v="143"/>
          <ac:spMkLst>
            <pc:docMk/>
            <pc:sldMk cId="1407748461" sldId="293"/>
            <ac:spMk id="2" creationId="{27D71EA5-E069-1C72-2804-3F05691907B3}"/>
          </ac:spMkLst>
        </pc:spChg>
        <pc:spChg chg="mod">
          <ac:chgData name="Armin Kozik" userId="5b75615e529166ac" providerId="Windows Live" clId="Web-{DD111BD2-76B4-4B21-8A6E-14EA2A773601}" dt="2023-08-13T12:35:36.782" v="911" actId="14100"/>
          <ac:spMkLst>
            <pc:docMk/>
            <pc:sldMk cId="1407748461" sldId="293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3T09:05:20.336" v="733" actId="14100"/>
          <ac:spMkLst>
            <pc:docMk/>
            <pc:sldMk cId="1407748461" sldId="293"/>
            <ac:spMk id="8" creationId="{D9F8505A-90B7-2FAB-13D6-35B5D99DEDE7}"/>
          </ac:spMkLst>
        </pc:spChg>
        <pc:spChg chg="add">
          <ac:chgData name="Armin Kozik" userId="5b75615e529166ac" providerId="Windows Live" clId="Web-{DD111BD2-76B4-4B21-8A6E-14EA2A773601}" dt="2023-08-12T07:29:18.145" v="102"/>
          <ac:spMkLst>
            <pc:docMk/>
            <pc:sldMk cId="1407748461" sldId="293"/>
            <ac:spMk id="9" creationId="{12558FE4-5A50-7A48-7D41-8BC685FEF199}"/>
          </ac:spMkLst>
        </pc:spChg>
        <pc:spChg chg="add mod">
          <ac:chgData name="Armin Kozik" userId="5b75615e529166ac" providerId="Windows Live" clId="Web-{DD111BD2-76B4-4B21-8A6E-14EA2A773601}" dt="2023-08-12T07:33:05.334" v="144"/>
          <ac:spMkLst>
            <pc:docMk/>
            <pc:sldMk cId="1407748461" sldId="293"/>
            <ac:spMk id="11" creationId="{6644614B-0D6B-AE10-B640-294C7ED1162E}"/>
          </ac:spMkLst>
        </pc:spChg>
        <pc:picChg chg="add mod">
          <ac:chgData name="Armin Kozik" userId="5b75615e529166ac" providerId="Windows Live" clId="Web-{DD111BD2-76B4-4B21-8A6E-14EA2A773601}" dt="2023-08-12T15:00:06.817" v="665" actId="1076"/>
          <ac:picMkLst>
            <pc:docMk/>
            <pc:sldMk cId="1407748461" sldId="293"/>
            <ac:picMk id="2" creationId="{477A309A-0EFA-E19A-8CAC-CDE281534168}"/>
          </ac:picMkLst>
        </pc:picChg>
        <pc:picChg chg="del">
          <ac:chgData name="Armin Kozik" userId="5b75615e529166ac" providerId="Windows Live" clId="Web-{DD111BD2-76B4-4B21-8A6E-14EA2A773601}" dt="2023-08-12T14:59:42.098" v="661"/>
          <ac:picMkLst>
            <pc:docMk/>
            <pc:sldMk cId="1407748461" sldId="293"/>
            <ac:picMk id="5" creationId="{CD1620DE-01F0-38E5-5CD0-8E2424009BB7}"/>
          </ac:picMkLst>
        </pc:picChg>
      </pc:sldChg>
      <pc:sldChg chg="addSp delSp modSp">
        <pc:chgData name="Armin Kozik" userId="5b75615e529166ac" providerId="Windows Live" clId="Web-{DD111BD2-76B4-4B21-8A6E-14EA2A773601}" dt="2023-08-13T12:35:47.158" v="913" actId="14100"/>
        <pc:sldMkLst>
          <pc:docMk/>
          <pc:sldMk cId="3132432935" sldId="294"/>
        </pc:sldMkLst>
        <pc:spChg chg="del">
          <ac:chgData name="Armin Kozik" userId="5b75615e529166ac" providerId="Windows Live" clId="Web-{DD111BD2-76B4-4B21-8A6E-14EA2A773601}" dt="2023-08-12T07:33:10.506" v="145"/>
          <ac:spMkLst>
            <pc:docMk/>
            <pc:sldMk cId="3132432935" sldId="294"/>
            <ac:spMk id="2" creationId="{27D71EA5-E069-1C72-2804-3F05691907B3}"/>
          </ac:spMkLst>
        </pc:spChg>
        <pc:spChg chg="mod">
          <ac:chgData name="Armin Kozik" userId="5b75615e529166ac" providerId="Windows Live" clId="Web-{DD111BD2-76B4-4B21-8A6E-14EA2A773601}" dt="2023-08-12T07:38:46.343" v="163" actId="20577"/>
          <ac:spMkLst>
            <pc:docMk/>
            <pc:sldMk cId="3132432935" sldId="294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35:47.158" v="913" actId="14100"/>
          <ac:spMkLst>
            <pc:docMk/>
            <pc:sldMk cId="3132432935" sldId="294"/>
            <ac:spMk id="7" creationId="{EFC2631C-910B-9945-48D9-14319A91F9BF}"/>
          </ac:spMkLst>
        </pc:spChg>
        <pc:spChg chg="add">
          <ac:chgData name="Armin Kozik" userId="5b75615e529166ac" providerId="Windows Live" clId="Web-{DD111BD2-76B4-4B21-8A6E-14EA2A773601}" dt="2023-08-12T07:29:16.348" v="101"/>
          <ac:spMkLst>
            <pc:docMk/>
            <pc:sldMk cId="3132432935" sldId="294"/>
            <ac:spMk id="8" creationId="{E8645730-38BF-7EC1-7033-D74A63B9B57B}"/>
          </ac:spMkLst>
        </pc:spChg>
        <pc:spChg chg="add mod">
          <ac:chgData name="Armin Kozik" userId="5b75615e529166ac" providerId="Windows Live" clId="Web-{DD111BD2-76B4-4B21-8A6E-14EA2A773601}" dt="2023-08-12T07:33:10.975" v="146"/>
          <ac:spMkLst>
            <pc:docMk/>
            <pc:sldMk cId="3132432935" sldId="294"/>
            <ac:spMk id="10" creationId="{B1AF611E-67BD-91E6-F515-11E6524F4F57}"/>
          </ac:spMkLst>
        </pc:spChg>
        <pc:picChg chg="add mod">
          <ac:chgData name="Armin Kozik" userId="5b75615e529166ac" providerId="Windows Live" clId="Web-{DD111BD2-76B4-4B21-8A6E-14EA2A773601}" dt="2023-08-12T15:01:58.294" v="671" actId="1076"/>
          <ac:picMkLst>
            <pc:docMk/>
            <pc:sldMk cId="3132432935" sldId="294"/>
            <ac:picMk id="2" creationId="{25DF5850-B45D-038E-C1C7-FA861425E87E}"/>
          </ac:picMkLst>
        </pc:picChg>
        <pc:picChg chg="add mod">
          <ac:chgData name="Armin Kozik" userId="5b75615e529166ac" providerId="Windows Live" clId="Web-{DD111BD2-76B4-4B21-8A6E-14EA2A773601}" dt="2023-08-12T07:26:46.962" v="81" actId="1076"/>
          <ac:picMkLst>
            <pc:docMk/>
            <pc:sldMk cId="3132432935" sldId="294"/>
            <ac:picMk id="3" creationId="{82C9E0B5-23E5-7ADD-A0E4-5404CF20114A}"/>
          </ac:picMkLst>
        </pc:picChg>
        <pc:picChg chg="del">
          <ac:chgData name="Armin Kozik" userId="5b75615e529166ac" providerId="Windows Live" clId="Web-{DD111BD2-76B4-4B21-8A6E-14EA2A773601}" dt="2023-08-12T07:26:54.759" v="82"/>
          <ac:picMkLst>
            <pc:docMk/>
            <pc:sldMk cId="3132432935" sldId="294"/>
            <ac:picMk id="8" creationId="{8A7436F7-A1EB-4088-5003-1F6A17D889C2}"/>
          </ac:picMkLst>
        </pc:picChg>
        <pc:picChg chg="add del">
          <ac:chgData name="Armin Kozik" userId="5b75615e529166ac" providerId="Windows Live" clId="Web-{DD111BD2-76B4-4B21-8A6E-14EA2A773601}" dt="2023-08-12T07:26:22.992" v="77"/>
          <ac:picMkLst>
            <pc:docMk/>
            <pc:sldMk cId="3132432935" sldId="294"/>
            <ac:picMk id="9" creationId="{7FB8147B-009E-73EF-CE45-38069BBB1967}"/>
          </ac:picMkLst>
        </pc:picChg>
      </pc:sldChg>
      <pc:sldChg chg="addSp delSp modSp addAnim">
        <pc:chgData name="Armin Kozik" userId="5b75615e529166ac" providerId="Windows Live" clId="Web-{DD111BD2-76B4-4B21-8A6E-14EA2A773601}" dt="2023-08-13T12:35:52.080" v="914" actId="14100"/>
        <pc:sldMkLst>
          <pc:docMk/>
          <pc:sldMk cId="2576780625" sldId="295"/>
        </pc:sldMkLst>
        <pc:spChg chg="del">
          <ac:chgData name="Armin Kozik" userId="5b75615e529166ac" providerId="Windows Live" clId="Web-{DD111BD2-76B4-4B21-8A6E-14EA2A773601}" dt="2023-08-12T07:33:21.632" v="147"/>
          <ac:spMkLst>
            <pc:docMk/>
            <pc:sldMk cId="2576780625" sldId="295"/>
            <ac:spMk id="2" creationId="{27D71EA5-E069-1C72-2804-3F05691907B3}"/>
          </ac:spMkLst>
        </pc:spChg>
        <pc:spChg chg="mod">
          <ac:chgData name="Armin Kozik" userId="5b75615e529166ac" providerId="Windows Live" clId="Web-{DD111BD2-76B4-4B21-8A6E-14EA2A773601}" dt="2023-08-12T08:01:20.420" v="288" actId="20577"/>
          <ac:spMkLst>
            <pc:docMk/>
            <pc:sldMk cId="2576780625" sldId="295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35:52.080" v="914" actId="14100"/>
          <ac:spMkLst>
            <pc:docMk/>
            <pc:sldMk cId="2576780625" sldId="295"/>
            <ac:spMk id="7" creationId="{EFC2631C-910B-9945-48D9-14319A91F9BF}"/>
          </ac:spMkLst>
        </pc:spChg>
        <pc:spChg chg="add">
          <ac:chgData name="Armin Kozik" userId="5b75615e529166ac" providerId="Windows Live" clId="Web-{DD111BD2-76B4-4B21-8A6E-14EA2A773601}" dt="2023-08-12T07:29:13.285" v="100"/>
          <ac:spMkLst>
            <pc:docMk/>
            <pc:sldMk cId="2576780625" sldId="295"/>
            <ac:spMk id="8" creationId="{A4626F56-F857-025C-F8E2-08A2DE05C6C8}"/>
          </ac:spMkLst>
        </pc:spChg>
        <pc:spChg chg="add del mod">
          <ac:chgData name="Armin Kozik" userId="5b75615e529166ac" providerId="Windows Live" clId="Web-{DD111BD2-76B4-4B21-8A6E-14EA2A773601}" dt="2023-08-13T09:06:59.980" v="740"/>
          <ac:spMkLst>
            <pc:docMk/>
            <pc:sldMk cId="2576780625" sldId="295"/>
            <ac:spMk id="9" creationId="{28F062F1-71D9-ED11-F81E-BCB129FEC336}"/>
          </ac:spMkLst>
        </pc:spChg>
        <pc:spChg chg="add mod">
          <ac:chgData name="Armin Kozik" userId="5b75615e529166ac" providerId="Windows Live" clId="Web-{DD111BD2-76B4-4B21-8A6E-14EA2A773601}" dt="2023-08-12T07:33:22.116" v="148"/>
          <ac:spMkLst>
            <pc:docMk/>
            <pc:sldMk cId="2576780625" sldId="295"/>
            <ac:spMk id="10" creationId="{51304EC1-25D0-19EC-5B7A-13E523564F60}"/>
          </ac:spMkLst>
        </pc:spChg>
        <pc:picChg chg="add mod">
          <ac:chgData name="Armin Kozik" userId="5b75615e529166ac" providerId="Windows Live" clId="Web-{DD111BD2-76B4-4B21-8A6E-14EA2A773601}" dt="2023-08-12T15:07:41.555" v="674" actId="1076"/>
          <ac:picMkLst>
            <pc:docMk/>
            <pc:sldMk cId="2576780625" sldId="295"/>
            <ac:picMk id="2" creationId="{81581506-B8EC-E92C-A949-9A46CB584A32}"/>
          </ac:picMkLst>
        </pc:picChg>
        <pc:picChg chg="add mod">
          <ac:chgData name="Armin Kozik" userId="5b75615e529166ac" providerId="Windows Live" clId="Web-{DD111BD2-76B4-4B21-8A6E-14EA2A773601}" dt="2023-08-12T07:25:40.163" v="75" actId="1076"/>
          <ac:picMkLst>
            <pc:docMk/>
            <pc:sldMk cId="2576780625" sldId="295"/>
            <ac:picMk id="3" creationId="{4D8BED09-A472-7DA4-2612-AB0E211478BD}"/>
          </ac:picMkLst>
        </pc:picChg>
        <pc:picChg chg="del">
          <ac:chgData name="Armin Kozik" userId="5b75615e529166ac" providerId="Windows Live" clId="Web-{DD111BD2-76B4-4B21-8A6E-14EA2A773601}" dt="2023-08-12T07:25:43.288" v="76"/>
          <ac:picMkLst>
            <pc:docMk/>
            <pc:sldMk cId="2576780625" sldId="295"/>
            <ac:picMk id="8" creationId="{8A7436F7-A1EB-4088-5003-1F6A17D889C2}"/>
          </ac:picMkLst>
        </pc:picChg>
        <pc:picChg chg="del">
          <ac:chgData name="Armin Kozik" userId="5b75615e529166ac" providerId="Windows Live" clId="Web-{DD111BD2-76B4-4B21-8A6E-14EA2A773601}" dt="2023-08-12T07:24:59.100" v="71"/>
          <ac:picMkLst>
            <pc:docMk/>
            <pc:sldMk cId="2576780625" sldId="295"/>
            <ac:picMk id="9" creationId="{7FB8147B-009E-73EF-CE45-38069BBB1967}"/>
          </ac:picMkLst>
        </pc:picChg>
        <pc:cxnChg chg="add mod">
          <ac:chgData name="Armin Kozik" userId="5b75615e529166ac" providerId="Windows Live" clId="Web-{DD111BD2-76B4-4B21-8A6E-14EA2A773601}" dt="2023-08-13T10:02:58.713" v="881" actId="1076"/>
          <ac:cxnSpMkLst>
            <pc:docMk/>
            <pc:sldMk cId="2576780625" sldId="295"/>
            <ac:cxnSpMk id="12" creationId="{B5ACC02B-9522-A366-7E11-29C82BB9515C}"/>
          </ac:cxnSpMkLst>
        </pc:cxnChg>
        <pc:cxnChg chg="add mod">
          <ac:chgData name="Armin Kozik" userId="5b75615e529166ac" providerId="Windows Live" clId="Web-{DD111BD2-76B4-4B21-8A6E-14EA2A773601}" dt="2023-08-13T10:03:04.448" v="883" actId="1076"/>
          <ac:cxnSpMkLst>
            <pc:docMk/>
            <pc:sldMk cId="2576780625" sldId="295"/>
            <ac:cxnSpMk id="14" creationId="{E8C1F829-EA73-C3DA-642D-F40AA04DE010}"/>
          </ac:cxnSpMkLst>
        </pc:cxnChg>
      </pc:sldChg>
      <pc:sldChg chg="addSp delSp">
        <pc:chgData name="Armin Kozik" userId="5b75615e529166ac" providerId="Windows Live" clId="Web-{DD111BD2-76B4-4B21-8A6E-14EA2A773601}" dt="2023-08-12T07:31:51.203" v="130"/>
        <pc:sldMkLst>
          <pc:docMk/>
          <pc:sldMk cId="606915634" sldId="296"/>
        </pc:sldMkLst>
        <pc:spChg chg="add">
          <ac:chgData name="Armin Kozik" userId="5b75615e529166ac" providerId="Windows Live" clId="Web-{DD111BD2-76B4-4B21-8A6E-14EA2A773601}" dt="2023-08-12T07:31:51.203" v="130"/>
          <ac:spMkLst>
            <pc:docMk/>
            <pc:sldMk cId="606915634" sldId="296"/>
            <ac:spMk id="5" creationId="{DCEEC671-AC24-834F-F6F0-35B3159CB059}"/>
          </ac:spMkLst>
        </pc:spChg>
        <pc:spChg chg="del">
          <ac:chgData name="Armin Kozik" userId="5b75615e529166ac" providerId="Windows Live" clId="Web-{DD111BD2-76B4-4B21-8A6E-14EA2A773601}" dt="2023-08-12T07:31:50.766" v="129"/>
          <ac:spMkLst>
            <pc:docMk/>
            <pc:sldMk cId="606915634" sldId="296"/>
            <ac:spMk id="8" creationId="{133252FE-ECDD-0D18-FB31-DFA49A03849B}"/>
          </ac:spMkLst>
        </pc:spChg>
      </pc:sldChg>
      <pc:sldChg chg="addSp delSp modSp add ord replId">
        <pc:chgData name="Armin Kozik" userId="5b75615e529166ac" providerId="Windows Live" clId="Web-{DD111BD2-76B4-4B21-8A6E-14EA2A773601}" dt="2023-08-13T12:36:11.471" v="915" actId="14100"/>
        <pc:sldMkLst>
          <pc:docMk/>
          <pc:sldMk cId="1554832741" sldId="297"/>
        </pc:sldMkLst>
        <pc:spChg chg="del">
          <ac:chgData name="Armin Kozik" userId="5b75615e529166ac" providerId="Windows Live" clId="Web-{DD111BD2-76B4-4B21-8A6E-14EA2A773601}" dt="2023-08-12T07:33:28.054" v="149"/>
          <ac:spMkLst>
            <pc:docMk/>
            <pc:sldMk cId="1554832741" sldId="297"/>
            <ac:spMk id="2" creationId="{27D71EA5-E069-1C72-2804-3F05691907B3}"/>
          </ac:spMkLst>
        </pc:spChg>
        <pc:spChg chg="mod">
          <ac:chgData name="Armin Kozik" userId="5b75615e529166ac" providerId="Windows Live" clId="Web-{DD111BD2-76B4-4B21-8A6E-14EA2A773601}" dt="2023-08-12T07:39:02.829" v="167" actId="20577"/>
          <ac:spMkLst>
            <pc:docMk/>
            <pc:sldMk cId="1554832741" sldId="297"/>
            <ac:spMk id="4" creationId="{12C56E93-DFF0-F210-9A76-6023F853CE8B}"/>
          </ac:spMkLst>
        </pc:spChg>
        <pc:spChg chg="add mod">
          <ac:chgData name="Armin Kozik" userId="5b75615e529166ac" providerId="Windows Live" clId="Web-{DD111BD2-76B4-4B21-8A6E-14EA2A773601}" dt="2023-08-13T09:07:54.200" v="743" actId="14100"/>
          <ac:spMkLst>
            <pc:docMk/>
            <pc:sldMk cId="1554832741" sldId="297"/>
            <ac:spMk id="5" creationId="{42D2798B-7676-9739-43BA-6529D60E6082}"/>
          </ac:spMkLst>
        </pc:spChg>
        <pc:spChg chg="mod">
          <ac:chgData name="Armin Kozik" userId="5b75615e529166ac" providerId="Windows Live" clId="Web-{DD111BD2-76B4-4B21-8A6E-14EA2A773601}" dt="2023-08-13T12:36:11.471" v="915" actId="14100"/>
          <ac:spMkLst>
            <pc:docMk/>
            <pc:sldMk cId="1554832741" sldId="297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2T07:28:48.736" v="95" actId="20577"/>
          <ac:spMkLst>
            <pc:docMk/>
            <pc:sldMk cId="1554832741" sldId="297"/>
            <ac:spMk id="9" creationId="{5722DAEF-415F-AFD7-CF9C-6AF9506166F5}"/>
          </ac:spMkLst>
        </pc:spChg>
        <pc:spChg chg="add mod">
          <ac:chgData name="Armin Kozik" userId="5b75615e529166ac" providerId="Windows Live" clId="Web-{DD111BD2-76B4-4B21-8A6E-14EA2A773601}" dt="2023-08-12T07:33:28.601" v="150"/>
          <ac:spMkLst>
            <pc:docMk/>
            <pc:sldMk cId="1554832741" sldId="297"/>
            <ac:spMk id="11" creationId="{E7E62A15-948D-A556-747F-5D3ADC98AAB9}"/>
          </ac:spMkLst>
        </pc:spChg>
        <pc:picChg chg="add mod">
          <ac:chgData name="Armin Kozik" userId="5b75615e529166ac" providerId="Windows Live" clId="Web-{DD111BD2-76B4-4B21-8A6E-14EA2A773601}" dt="2023-08-12T15:12:03.547" v="677" actId="1076"/>
          <ac:picMkLst>
            <pc:docMk/>
            <pc:sldMk cId="1554832741" sldId="297"/>
            <ac:picMk id="2" creationId="{21DE87E6-6491-7D40-15AD-1837E4B3B35A}"/>
          </ac:picMkLst>
        </pc:picChg>
        <pc:picChg chg="del">
          <ac:chgData name="Armin Kozik" userId="5b75615e529166ac" providerId="Windows Live" clId="Web-{DD111BD2-76B4-4B21-8A6E-14EA2A773601}" dt="2023-08-12T07:39:11.111" v="168"/>
          <ac:picMkLst>
            <pc:docMk/>
            <pc:sldMk cId="1554832741" sldId="297"/>
            <ac:picMk id="3" creationId="{B3942D52-C53D-AE0A-B114-9C29BE098DF0}"/>
          </ac:picMkLst>
        </pc:picChg>
        <pc:picChg chg="del">
          <ac:chgData name="Armin Kozik" userId="5b75615e529166ac" providerId="Windows Live" clId="Web-{DD111BD2-76B4-4B21-8A6E-14EA2A773601}" dt="2023-08-12T07:39:41.426" v="172"/>
          <ac:picMkLst>
            <pc:docMk/>
            <pc:sldMk cId="1554832741" sldId="297"/>
            <ac:picMk id="5" creationId="{CD1620DE-01F0-38E5-5CD0-8E2424009BB7}"/>
          </ac:picMkLst>
        </pc:picChg>
        <pc:picChg chg="add mod">
          <ac:chgData name="Armin Kozik" userId="5b75615e529166ac" providerId="Windows Live" clId="Web-{DD111BD2-76B4-4B21-8A6E-14EA2A773601}" dt="2023-08-12T07:39:33.113" v="171" actId="1076"/>
          <ac:picMkLst>
            <pc:docMk/>
            <pc:sldMk cId="1554832741" sldId="297"/>
            <ac:picMk id="12" creationId="{65B3B166-CD84-21AC-EC80-22093A13B7C7}"/>
          </ac:picMkLst>
        </pc:picChg>
      </pc:sldChg>
      <pc:sldChg chg="modSp add del replId">
        <pc:chgData name="Armin Kozik" userId="5b75615e529166ac" providerId="Windows Live" clId="Web-{DD111BD2-76B4-4B21-8A6E-14EA2A773601}" dt="2023-08-12T07:27:42.044" v="88"/>
        <pc:sldMkLst>
          <pc:docMk/>
          <pc:sldMk cId="1780086283" sldId="297"/>
        </pc:sldMkLst>
        <pc:spChg chg="mod">
          <ac:chgData name="Armin Kozik" userId="5b75615e529166ac" providerId="Windows Live" clId="Web-{DD111BD2-76B4-4B21-8A6E-14EA2A773601}" dt="2023-08-12T07:27:39.856" v="87" actId="20577"/>
          <ac:spMkLst>
            <pc:docMk/>
            <pc:sldMk cId="1780086283" sldId="297"/>
            <ac:spMk id="4" creationId="{12C56E93-DFF0-F210-9A76-6023F853CE8B}"/>
          </ac:spMkLst>
        </pc:spChg>
      </pc:sldChg>
      <pc:sldChg chg="addSp delSp modSp add ord replId addAnim">
        <pc:chgData name="Armin Kozik" userId="5b75615e529166ac" providerId="Windows Live" clId="Web-{DD111BD2-76B4-4B21-8A6E-14EA2A773601}" dt="2023-08-13T12:36:23.722" v="916" actId="14100"/>
        <pc:sldMkLst>
          <pc:docMk/>
          <pc:sldMk cId="239632795" sldId="298"/>
        </pc:sldMkLst>
        <pc:spChg chg="del">
          <ac:chgData name="Armin Kozik" userId="5b75615e529166ac" providerId="Windows Live" clId="Web-{DD111BD2-76B4-4B21-8A6E-14EA2A773601}" dt="2023-08-12T07:33:34.008" v="151"/>
          <ac:spMkLst>
            <pc:docMk/>
            <pc:sldMk cId="239632795" sldId="298"/>
            <ac:spMk id="2" creationId="{27D71EA5-E069-1C72-2804-3F05691907B3}"/>
          </ac:spMkLst>
        </pc:spChg>
        <pc:spChg chg="mod">
          <ac:chgData name="Armin Kozik" userId="5b75615e529166ac" providerId="Windows Live" clId="Web-{DD111BD2-76B4-4B21-8A6E-14EA2A773601}" dt="2023-08-12T07:39:49.864" v="175" actId="20577"/>
          <ac:spMkLst>
            <pc:docMk/>
            <pc:sldMk cId="239632795" sldId="298"/>
            <ac:spMk id="4" creationId="{12C56E93-DFF0-F210-9A76-6023F853CE8B}"/>
          </ac:spMkLst>
        </pc:spChg>
        <pc:spChg chg="add mod">
          <ac:chgData name="Armin Kozik" userId="5b75615e529166ac" providerId="Windows Live" clId="Web-{DD111BD2-76B4-4B21-8A6E-14EA2A773601}" dt="2023-08-13T09:10:09.172" v="749" actId="14100"/>
          <ac:spMkLst>
            <pc:docMk/>
            <pc:sldMk cId="239632795" sldId="298"/>
            <ac:spMk id="5" creationId="{835E0374-B1F6-0405-690B-908AEBC87A42}"/>
          </ac:spMkLst>
        </pc:spChg>
        <pc:spChg chg="mod">
          <ac:chgData name="Armin Kozik" userId="5b75615e529166ac" providerId="Windows Live" clId="Web-{DD111BD2-76B4-4B21-8A6E-14EA2A773601}" dt="2023-08-13T12:36:23.722" v="916" actId="14100"/>
          <ac:spMkLst>
            <pc:docMk/>
            <pc:sldMk cId="239632795" sldId="298"/>
            <ac:spMk id="7" creationId="{EFC2631C-910B-9945-48D9-14319A91F9BF}"/>
          </ac:spMkLst>
        </pc:spChg>
        <pc:spChg chg="add del mod">
          <ac:chgData name="Armin Kozik" userId="5b75615e529166ac" providerId="Windows Live" clId="Web-{DD111BD2-76B4-4B21-8A6E-14EA2A773601}" dt="2023-08-13T09:11:29.784" v="752"/>
          <ac:spMkLst>
            <pc:docMk/>
            <pc:sldMk cId="239632795" sldId="298"/>
            <ac:spMk id="8" creationId="{73680A24-924A-C7A8-161F-063ABFDC89A1}"/>
          </ac:spMkLst>
        </pc:spChg>
        <pc:spChg chg="add mod">
          <ac:chgData name="Armin Kozik" userId="5b75615e529166ac" providerId="Windows Live" clId="Web-{DD111BD2-76B4-4B21-8A6E-14EA2A773601}" dt="2023-08-12T07:33:34.492" v="152"/>
          <ac:spMkLst>
            <pc:docMk/>
            <pc:sldMk cId="239632795" sldId="298"/>
            <ac:spMk id="10" creationId="{93373ED3-9BFA-7652-DF6C-ADC2034A2009}"/>
          </ac:spMkLst>
        </pc:spChg>
        <pc:picChg chg="add mod">
          <ac:chgData name="Armin Kozik" userId="5b75615e529166ac" providerId="Windows Live" clId="Web-{DD111BD2-76B4-4B21-8A6E-14EA2A773601}" dt="2023-08-12T15:14:24.786" v="691" actId="1076"/>
          <ac:picMkLst>
            <pc:docMk/>
            <pc:sldMk cId="239632795" sldId="298"/>
            <ac:picMk id="2" creationId="{52641D96-5049-BD84-D837-859585A4B222}"/>
          </ac:picMkLst>
        </pc:picChg>
        <pc:picChg chg="del">
          <ac:chgData name="Armin Kozik" userId="5b75615e529166ac" providerId="Windows Live" clId="Web-{DD111BD2-76B4-4B21-8A6E-14EA2A773601}" dt="2023-08-12T07:39:51.067" v="176"/>
          <ac:picMkLst>
            <pc:docMk/>
            <pc:sldMk cId="239632795" sldId="298"/>
            <ac:picMk id="3" creationId="{B3942D52-C53D-AE0A-B114-9C29BE098DF0}"/>
          </ac:picMkLst>
        </pc:picChg>
        <pc:picChg chg="del">
          <ac:chgData name="Armin Kozik" userId="5b75615e529166ac" providerId="Windows Live" clId="Web-{DD111BD2-76B4-4B21-8A6E-14EA2A773601}" dt="2023-08-12T07:40:18.350" v="180"/>
          <ac:picMkLst>
            <pc:docMk/>
            <pc:sldMk cId="239632795" sldId="298"/>
            <ac:picMk id="5" creationId="{CD1620DE-01F0-38E5-5CD0-8E2424009BB7}"/>
          </ac:picMkLst>
        </pc:picChg>
        <pc:picChg chg="add mod">
          <ac:chgData name="Armin Kozik" userId="5b75615e529166ac" providerId="Windows Live" clId="Web-{DD111BD2-76B4-4B21-8A6E-14EA2A773601}" dt="2023-08-13T09:09:29.390" v="746" actId="1076"/>
          <ac:picMkLst>
            <pc:docMk/>
            <pc:sldMk cId="239632795" sldId="298"/>
            <ac:picMk id="11" creationId="{AB74B3FF-FA52-1783-28AE-4E32F5A9019E}"/>
          </ac:picMkLst>
        </pc:picChg>
        <pc:cxnChg chg="add mod">
          <ac:chgData name="Armin Kozik" userId="5b75615e529166ac" providerId="Windows Live" clId="Web-{DD111BD2-76B4-4B21-8A6E-14EA2A773601}" dt="2023-08-13T10:02:36.197" v="877" actId="1076"/>
          <ac:cxnSpMkLst>
            <pc:docMk/>
            <pc:sldMk cId="239632795" sldId="298"/>
            <ac:cxnSpMk id="13" creationId="{C56FA536-E8B4-5C76-5C80-18E6363BEB5B}"/>
          </ac:cxnSpMkLst>
        </pc:cxnChg>
        <pc:cxnChg chg="add mod">
          <ac:chgData name="Armin Kozik" userId="5b75615e529166ac" providerId="Windows Live" clId="Web-{DD111BD2-76B4-4B21-8A6E-14EA2A773601}" dt="2023-08-13T10:02:41.119" v="879" actId="1076"/>
          <ac:cxnSpMkLst>
            <pc:docMk/>
            <pc:sldMk cId="239632795" sldId="298"/>
            <ac:cxnSpMk id="15" creationId="{E50CDD1F-4151-4492-433A-4A5B83AFCCDA}"/>
          </ac:cxnSpMkLst>
        </pc:cxnChg>
      </pc:sldChg>
      <pc:sldChg chg="addSp delSp modSp add ord replId">
        <pc:chgData name="Armin Kozik" userId="5b75615e529166ac" providerId="Windows Live" clId="Web-{DD111BD2-76B4-4B21-8A6E-14EA2A773601}" dt="2023-08-13T12:58:16.896" v="922" actId="14100"/>
        <pc:sldMkLst>
          <pc:docMk/>
          <pc:sldMk cId="4035435821" sldId="299"/>
        </pc:sldMkLst>
        <pc:spChg chg="del">
          <ac:chgData name="Armin Kozik" userId="5b75615e529166ac" providerId="Windows Live" clId="Web-{DD111BD2-76B4-4B21-8A6E-14EA2A773601}" dt="2023-08-12T07:33:39.852" v="153"/>
          <ac:spMkLst>
            <pc:docMk/>
            <pc:sldMk cId="4035435821" sldId="299"/>
            <ac:spMk id="2" creationId="{27D71EA5-E069-1C72-2804-3F05691907B3}"/>
          </ac:spMkLst>
        </pc:spChg>
        <pc:spChg chg="mod">
          <ac:chgData name="Armin Kozik" userId="5b75615e529166ac" providerId="Windows Live" clId="Web-{DD111BD2-76B4-4B21-8A6E-14EA2A773601}" dt="2023-08-12T07:48:03.189" v="187" actId="20577"/>
          <ac:spMkLst>
            <pc:docMk/>
            <pc:sldMk cId="4035435821" sldId="299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58:16.896" v="922" actId="14100"/>
          <ac:spMkLst>
            <pc:docMk/>
            <pc:sldMk cId="4035435821" sldId="299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2T07:33:40.352" v="154"/>
          <ac:spMkLst>
            <pc:docMk/>
            <pc:sldMk cId="4035435821" sldId="299"/>
            <ac:spMk id="10" creationId="{C7FD39A6-EF90-4E2D-A969-03B3FE5DA435}"/>
          </ac:spMkLst>
        </pc:spChg>
        <pc:picChg chg="add mod">
          <ac:chgData name="Armin Kozik" userId="5b75615e529166ac" providerId="Windows Live" clId="Web-{DD111BD2-76B4-4B21-8A6E-14EA2A773601}" dt="2023-08-12T15:16:28.213" v="699" actId="1076"/>
          <ac:picMkLst>
            <pc:docMk/>
            <pc:sldMk cId="4035435821" sldId="299"/>
            <ac:picMk id="2" creationId="{5CC52137-FD65-A60B-BF2D-B3DF6F19B4BA}"/>
          </ac:picMkLst>
        </pc:picChg>
        <pc:picChg chg="del">
          <ac:chgData name="Armin Kozik" userId="5b75615e529166ac" providerId="Windows Live" clId="Web-{DD111BD2-76B4-4B21-8A6E-14EA2A773601}" dt="2023-08-12T07:48:07.767" v="188"/>
          <ac:picMkLst>
            <pc:docMk/>
            <pc:sldMk cId="4035435821" sldId="299"/>
            <ac:picMk id="3" creationId="{B3942D52-C53D-AE0A-B114-9C29BE098DF0}"/>
          </ac:picMkLst>
        </pc:picChg>
        <pc:picChg chg="del">
          <ac:chgData name="Armin Kozik" userId="5b75615e529166ac" providerId="Windows Live" clId="Web-{DD111BD2-76B4-4B21-8A6E-14EA2A773601}" dt="2023-08-12T07:48:33.504" v="193"/>
          <ac:picMkLst>
            <pc:docMk/>
            <pc:sldMk cId="4035435821" sldId="299"/>
            <ac:picMk id="5" creationId="{CD1620DE-01F0-38E5-5CD0-8E2424009BB7}"/>
          </ac:picMkLst>
        </pc:picChg>
        <pc:picChg chg="add mod">
          <ac:chgData name="Armin Kozik" userId="5b75615e529166ac" providerId="Windows Live" clId="Web-{DD111BD2-76B4-4B21-8A6E-14EA2A773601}" dt="2023-08-12T07:48:27.863" v="192" actId="1076"/>
          <ac:picMkLst>
            <pc:docMk/>
            <pc:sldMk cId="4035435821" sldId="299"/>
            <ac:picMk id="11" creationId="{F4B27E20-B2F4-4082-BB5A-143416581434}"/>
          </ac:picMkLst>
        </pc:picChg>
      </pc:sldChg>
      <pc:sldChg chg="addSp delSp modSp add ord replId">
        <pc:chgData name="Armin Kozik" userId="5b75615e529166ac" providerId="Windows Live" clId="Web-{DD111BD2-76B4-4B21-8A6E-14EA2A773601}" dt="2023-08-13T12:35:42.345" v="912" actId="14100"/>
        <pc:sldMkLst>
          <pc:docMk/>
          <pc:sldMk cId="2222898176" sldId="300"/>
        </pc:sldMkLst>
        <pc:spChg chg="del">
          <ac:chgData name="Armin Kozik" userId="5b75615e529166ac" providerId="Windows Live" clId="Web-{DD111BD2-76B4-4B21-8A6E-14EA2A773601}" dt="2023-08-12T07:33:51.259" v="157"/>
          <ac:spMkLst>
            <pc:docMk/>
            <pc:sldMk cId="2222898176" sldId="300"/>
            <ac:spMk id="2" creationId="{27D71EA5-E069-1C72-2804-3F05691907B3}"/>
          </ac:spMkLst>
        </pc:spChg>
        <pc:spChg chg="mod">
          <ac:chgData name="Armin Kozik" userId="5b75615e529166ac" providerId="Windows Live" clId="Web-{DD111BD2-76B4-4B21-8A6E-14EA2A773601}" dt="2023-08-12T07:51:53.175" v="214" actId="20577"/>
          <ac:spMkLst>
            <pc:docMk/>
            <pc:sldMk cId="2222898176" sldId="300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35:42.345" v="912" actId="14100"/>
          <ac:spMkLst>
            <pc:docMk/>
            <pc:sldMk cId="2222898176" sldId="300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2T07:33:51.665" v="158"/>
          <ac:spMkLst>
            <pc:docMk/>
            <pc:sldMk cId="2222898176" sldId="300"/>
            <ac:spMk id="10" creationId="{272AE1FA-7866-FED7-4352-A83FDFEAD071}"/>
          </ac:spMkLst>
        </pc:spChg>
        <pc:picChg chg="add mod">
          <ac:chgData name="Armin Kozik" userId="5b75615e529166ac" providerId="Windows Live" clId="Web-{DD111BD2-76B4-4B21-8A6E-14EA2A773601}" dt="2023-08-12T15:00:29.807" v="668" actId="1076"/>
          <ac:picMkLst>
            <pc:docMk/>
            <pc:sldMk cId="2222898176" sldId="300"/>
            <ac:picMk id="2" creationId="{3AD27856-95A9-0942-1E48-44515054F1E8}"/>
          </ac:picMkLst>
        </pc:picChg>
        <pc:picChg chg="del">
          <ac:chgData name="Armin Kozik" userId="5b75615e529166ac" providerId="Windows Live" clId="Web-{DD111BD2-76B4-4B21-8A6E-14EA2A773601}" dt="2023-08-12T07:51:45.721" v="208"/>
          <ac:picMkLst>
            <pc:docMk/>
            <pc:sldMk cId="2222898176" sldId="300"/>
            <ac:picMk id="3" creationId="{B3942D52-C53D-AE0A-B114-9C29BE098DF0}"/>
          </ac:picMkLst>
        </pc:picChg>
        <pc:picChg chg="del">
          <ac:chgData name="Armin Kozik" userId="5b75615e529166ac" providerId="Windows Live" clId="Web-{DD111BD2-76B4-4B21-8A6E-14EA2A773601}" dt="2023-08-12T07:52:31.990" v="218"/>
          <ac:picMkLst>
            <pc:docMk/>
            <pc:sldMk cId="2222898176" sldId="300"/>
            <ac:picMk id="5" creationId="{CD1620DE-01F0-38E5-5CD0-8E2424009BB7}"/>
          </ac:picMkLst>
        </pc:picChg>
        <pc:picChg chg="add mod">
          <ac:chgData name="Armin Kozik" userId="5b75615e529166ac" providerId="Windows Live" clId="Web-{DD111BD2-76B4-4B21-8A6E-14EA2A773601}" dt="2023-08-12T07:52:15.739" v="217" actId="1076"/>
          <ac:picMkLst>
            <pc:docMk/>
            <pc:sldMk cId="2222898176" sldId="300"/>
            <ac:picMk id="11" creationId="{555B5A28-9CC1-C329-D4CB-51AEEF849559}"/>
          </ac:picMkLst>
        </pc:picChg>
      </pc:sldChg>
      <pc:sldChg chg="addSp delSp modSp add ord replId">
        <pc:chgData name="Armin Kozik" userId="5b75615e529166ac" providerId="Windows Live" clId="Web-{DD111BD2-76B4-4B21-8A6E-14EA2A773601}" dt="2023-08-13T12:58:26.505" v="924" actId="14100"/>
        <pc:sldMkLst>
          <pc:docMk/>
          <pc:sldMk cId="2980440225" sldId="301"/>
        </pc:sldMkLst>
        <pc:spChg chg="del">
          <ac:chgData name="Armin Kozik" userId="5b75615e529166ac" providerId="Windows Live" clId="Web-{DD111BD2-76B4-4B21-8A6E-14EA2A773601}" dt="2023-08-12T07:33:46.165" v="155"/>
          <ac:spMkLst>
            <pc:docMk/>
            <pc:sldMk cId="2980440225" sldId="301"/>
            <ac:spMk id="2" creationId="{27D71EA5-E069-1C72-2804-3F05691907B3}"/>
          </ac:spMkLst>
        </pc:spChg>
        <pc:spChg chg="mod">
          <ac:chgData name="Armin Kozik" userId="5b75615e529166ac" providerId="Windows Live" clId="Web-{DD111BD2-76B4-4B21-8A6E-14EA2A773601}" dt="2023-08-12T07:48:41.254" v="196" actId="20577"/>
          <ac:spMkLst>
            <pc:docMk/>
            <pc:sldMk cId="2980440225" sldId="301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58:26.505" v="924" actId="14100"/>
          <ac:spMkLst>
            <pc:docMk/>
            <pc:sldMk cId="2980440225" sldId="301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2T07:33:46.649" v="156"/>
          <ac:spMkLst>
            <pc:docMk/>
            <pc:sldMk cId="2980440225" sldId="301"/>
            <ac:spMk id="10" creationId="{95315EC9-41EA-8D4C-0028-D94B4E6D5AF8}"/>
          </ac:spMkLst>
        </pc:spChg>
        <pc:picChg chg="add mod">
          <ac:chgData name="Armin Kozik" userId="5b75615e529166ac" providerId="Windows Live" clId="Web-{DD111BD2-76B4-4B21-8A6E-14EA2A773601}" dt="2023-08-12T15:16:47.526" v="702" actId="1076"/>
          <ac:picMkLst>
            <pc:docMk/>
            <pc:sldMk cId="2980440225" sldId="301"/>
            <ac:picMk id="2" creationId="{C504F778-223B-ED9F-4212-676E8A8280E2}"/>
          </ac:picMkLst>
        </pc:picChg>
        <pc:picChg chg="del">
          <ac:chgData name="Armin Kozik" userId="5b75615e529166ac" providerId="Windows Live" clId="Web-{DD111BD2-76B4-4B21-8A6E-14EA2A773601}" dt="2023-08-12T07:48:42.223" v="197"/>
          <ac:picMkLst>
            <pc:docMk/>
            <pc:sldMk cId="2980440225" sldId="301"/>
            <ac:picMk id="3" creationId="{B3942D52-C53D-AE0A-B114-9C29BE098DF0}"/>
          </ac:picMkLst>
        </pc:picChg>
        <pc:picChg chg="del">
          <ac:chgData name="Armin Kozik" userId="5b75615e529166ac" providerId="Windows Live" clId="Web-{DD111BD2-76B4-4B21-8A6E-14EA2A773601}" dt="2023-08-12T07:54:09.201" v="219"/>
          <ac:picMkLst>
            <pc:docMk/>
            <pc:sldMk cId="2980440225" sldId="301"/>
            <ac:picMk id="5" creationId="{CD1620DE-01F0-38E5-5CD0-8E2424009BB7}"/>
          </ac:picMkLst>
        </pc:picChg>
        <pc:picChg chg="add mod">
          <ac:chgData name="Armin Kozik" userId="5b75615e529166ac" providerId="Windows Live" clId="Web-{DD111BD2-76B4-4B21-8A6E-14EA2A773601}" dt="2023-08-12T07:49:06.162" v="200" actId="1076"/>
          <ac:picMkLst>
            <pc:docMk/>
            <pc:sldMk cId="2980440225" sldId="301"/>
            <ac:picMk id="11" creationId="{B6CE4CA2-B695-409D-228F-88C1D70EE163}"/>
          </ac:picMkLst>
        </pc:picChg>
      </pc:sldChg>
      <pc:sldChg chg="addSp delSp modSp add replId">
        <pc:chgData name="Armin Kozik" userId="5b75615e529166ac" providerId="Windows Live" clId="Web-{DD111BD2-76B4-4B21-8A6E-14EA2A773601}" dt="2023-08-13T12:58:07.145" v="920" actId="14100"/>
        <pc:sldMkLst>
          <pc:docMk/>
          <pc:sldMk cId="1749375250" sldId="302"/>
        </pc:sldMkLst>
        <pc:spChg chg="mod">
          <ac:chgData name="Armin Kozik" userId="5b75615e529166ac" providerId="Windows Live" clId="Web-{DD111BD2-76B4-4B21-8A6E-14EA2A773601}" dt="2023-08-12T07:56:33.055" v="242" actId="20577"/>
          <ac:spMkLst>
            <pc:docMk/>
            <pc:sldMk cId="1749375250" sldId="302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58:07.145" v="920" actId="14100"/>
          <ac:spMkLst>
            <pc:docMk/>
            <pc:sldMk cId="1749375250" sldId="302"/>
            <ac:spMk id="7" creationId="{EFC2631C-910B-9945-48D9-14319A91F9BF}"/>
          </ac:spMkLst>
        </pc:spChg>
        <pc:picChg chg="add del mod">
          <ac:chgData name="Armin Kozik" userId="5b75615e529166ac" providerId="Windows Live" clId="Web-{DD111BD2-76B4-4B21-8A6E-14EA2A773601}" dt="2023-08-12T07:57:50.670" v="255"/>
          <ac:picMkLst>
            <pc:docMk/>
            <pc:sldMk cId="1749375250" sldId="302"/>
            <ac:picMk id="2" creationId="{EF1DC480-0AFD-7D1C-FBCC-A66AC072944D}"/>
          </ac:picMkLst>
        </pc:picChg>
        <pc:picChg chg="del">
          <ac:chgData name="Armin Kozik" userId="5b75615e529166ac" providerId="Windows Live" clId="Web-{DD111BD2-76B4-4B21-8A6E-14EA2A773601}" dt="2023-08-12T07:56:35.540" v="243"/>
          <ac:picMkLst>
            <pc:docMk/>
            <pc:sldMk cId="1749375250" sldId="302"/>
            <ac:picMk id="3" creationId="{B3942D52-C53D-AE0A-B114-9C29BE098DF0}"/>
          </ac:picMkLst>
        </pc:picChg>
        <pc:picChg chg="del">
          <ac:chgData name="Armin Kozik" userId="5b75615e529166ac" providerId="Windows Live" clId="Web-{DD111BD2-76B4-4B21-8A6E-14EA2A773601}" dt="2023-08-12T08:02:09.612" v="294"/>
          <ac:picMkLst>
            <pc:docMk/>
            <pc:sldMk cId="1749375250" sldId="302"/>
            <ac:picMk id="5" creationId="{CD1620DE-01F0-38E5-5CD0-8E2424009BB7}"/>
          </ac:picMkLst>
        </pc:picChg>
        <pc:picChg chg="add del mod">
          <ac:chgData name="Armin Kozik" userId="5b75615e529166ac" providerId="Windows Live" clId="Web-{DD111BD2-76B4-4B21-8A6E-14EA2A773601}" dt="2023-08-12T07:58:06.625" v="259"/>
          <ac:picMkLst>
            <pc:docMk/>
            <pc:sldMk cId="1749375250" sldId="302"/>
            <ac:picMk id="8" creationId="{011D60F8-E0AB-A7FA-E91F-4504C62083B3}"/>
          </ac:picMkLst>
        </pc:picChg>
        <pc:picChg chg="add mod">
          <ac:chgData name="Armin Kozik" userId="5b75615e529166ac" providerId="Windows Live" clId="Web-{DD111BD2-76B4-4B21-8A6E-14EA2A773601}" dt="2023-08-12T07:58:28.158" v="264" actId="1076"/>
          <ac:picMkLst>
            <pc:docMk/>
            <pc:sldMk cId="1749375250" sldId="302"/>
            <ac:picMk id="11" creationId="{034031D2-D802-EC02-7684-E5185A47C8ED}"/>
          </ac:picMkLst>
        </pc:picChg>
      </pc:sldChg>
      <pc:sldChg chg="addSp delSp modSp add replId addAnim">
        <pc:chgData name="Armin Kozik" userId="5b75615e529166ac" providerId="Windows Live" clId="Web-{DD111BD2-76B4-4B21-8A6E-14EA2A773601}" dt="2023-08-13T12:36:38.722" v="918" actId="14100"/>
        <pc:sldMkLst>
          <pc:docMk/>
          <pc:sldMk cId="924942206" sldId="303"/>
        </pc:sldMkLst>
        <pc:spChg chg="mod">
          <ac:chgData name="Armin Kozik" userId="5b75615e529166ac" providerId="Windows Live" clId="Web-{DD111BD2-76B4-4B21-8A6E-14EA2A773601}" dt="2023-08-12T08:01:59.361" v="291" actId="20577"/>
          <ac:spMkLst>
            <pc:docMk/>
            <pc:sldMk cId="924942206" sldId="303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36:38.722" v="918" actId="14100"/>
          <ac:spMkLst>
            <pc:docMk/>
            <pc:sldMk cId="924942206" sldId="303"/>
            <ac:spMk id="7" creationId="{EFC2631C-910B-9945-48D9-14319A91F9BF}"/>
          </ac:spMkLst>
        </pc:spChg>
        <pc:picChg chg="add mod">
          <ac:chgData name="Armin Kozik" userId="5b75615e529166ac" providerId="Windows Live" clId="Web-{DD111BD2-76B4-4B21-8A6E-14EA2A773601}" dt="2023-08-12T07:55:26.238" v="234" actId="1076"/>
          <ac:picMkLst>
            <pc:docMk/>
            <pc:sldMk cId="924942206" sldId="303"/>
            <ac:picMk id="2" creationId="{03D2CF85-1F24-1ABC-9708-A0A00FBE7369}"/>
          </ac:picMkLst>
        </pc:picChg>
        <pc:picChg chg="del">
          <ac:chgData name="Armin Kozik" userId="5b75615e529166ac" providerId="Windows Live" clId="Web-{DD111BD2-76B4-4B21-8A6E-14EA2A773601}" dt="2023-08-12T07:54:58.423" v="230"/>
          <ac:picMkLst>
            <pc:docMk/>
            <pc:sldMk cId="924942206" sldId="303"/>
            <ac:picMk id="3" creationId="{B3942D52-C53D-AE0A-B114-9C29BE098DF0}"/>
          </ac:picMkLst>
        </pc:picChg>
        <pc:picChg chg="add mod">
          <ac:chgData name="Armin Kozik" userId="5b75615e529166ac" providerId="Windows Live" clId="Web-{DD111BD2-76B4-4B21-8A6E-14EA2A773601}" dt="2023-08-12T15:15:07.350" v="696" actId="1076"/>
          <ac:picMkLst>
            <pc:docMk/>
            <pc:sldMk cId="924942206" sldId="303"/>
            <ac:picMk id="3" creationId="{C9C84B53-2845-6B60-8403-9D6A582E872D}"/>
          </ac:picMkLst>
        </pc:picChg>
        <pc:picChg chg="del">
          <ac:chgData name="Armin Kozik" userId="5b75615e529166ac" providerId="Windows Live" clId="Web-{DD111BD2-76B4-4B21-8A6E-14EA2A773601}" dt="2023-08-12T15:14:44.818" v="692"/>
          <ac:picMkLst>
            <pc:docMk/>
            <pc:sldMk cId="924942206" sldId="303"/>
            <ac:picMk id="5" creationId="{CD1620DE-01F0-38E5-5CD0-8E2424009BB7}"/>
          </ac:picMkLst>
        </pc:picChg>
        <pc:cxnChg chg="add mod">
          <ac:chgData name="Armin Kozik" userId="5b75615e529166ac" providerId="Windows Live" clId="Web-{DD111BD2-76B4-4B21-8A6E-14EA2A773601}" dt="2023-08-13T10:02:15.728" v="873" actId="1076"/>
          <ac:cxnSpMkLst>
            <pc:docMk/>
            <pc:sldMk cId="924942206" sldId="303"/>
            <ac:cxnSpMk id="8" creationId="{C660B2BD-2BC4-0EEB-BB3E-925FE55A0D6E}"/>
          </ac:cxnSpMkLst>
        </pc:cxnChg>
        <pc:cxnChg chg="add mod">
          <ac:chgData name="Armin Kozik" userId="5b75615e529166ac" providerId="Windows Live" clId="Web-{DD111BD2-76B4-4B21-8A6E-14EA2A773601}" dt="2023-08-13T10:02:21.947" v="875" actId="1076"/>
          <ac:cxnSpMkLst>
            <pc:docMk/>
            <pc:sldMk cId="924942206" sldId="303"/>
            <ac:cxnSpMk id="12" creationId="{2B2B9583-0156-5999-2EB1-B38D911DCD9A}"/>
          </ac:cxnSpMkLst>
        </pc:cxnChg>
      </pc:sldChg>
      <pc:sldChg chg="addSp delSp modSp add replId">
        <pc:chgData name="Armin Kozik" userId="5b75615e529166ac" providerId="Windows Live" clId="Web-{DD111BD2-76B4-4B21-8A6E-14EA2A773601}" dt="2023-08-13T12:58:11.692" v="921" actId="14100"/>
        <pc:sldMkLst>
          <pc:docMk/>
          <pc:sldMk cId="1426224004" sldId="304"/>
        </pc:sldMkLst>
        <pc:spChg chg="mod">
          <ac:chgData name="Armin Kozik" userId="5b75615e529166ac" providerId="Windows Live" clId="Web-{DD111BD2-76B4-4B21-8A6E-14EA2A773601}" dt="2023-08-12T08:00:03.087" v="271" actId="20577"/>
          <ac:spMkLst>
            <pc:docMk/>
            <pc:sldMk cId="1426224004" sldId="304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58:11.692" v="921" actId="14100"/>
          <ac:spMkLst>
            <pc:docMk/>
            <pc:sldMk cId="1426224004" sldId="304"/>
            <ac:spMk id="7" creationId="{EFC2631C-910B-9945-48D9-14319A91F9BF}"/>
          </ac:spMkLst>
        </pc:spChg>
        <pc:picChg chg="add mod">
          <ac:chgData name="Armin Kozik" userId="5b75615e529166ac" providerId="Windows Live" clId="Web-{DD111BD2-76B4-4B21-8A6E-14EA2A773601}" dt="2023-08-12T08:00:18.838" v="276" actId="1076"/>
          <ac:picMkLst>
            <pc:docMk/>
            <pc:sldMk cId="1426224004" sldId="304"/>
            <ac:picMk id="2" creationId="{8BA4C07E-B021-9DD5-C1F5-8F3C34212DAA}"/>
          </ac:picMkLst>
        </pc:picChg>
        <pc:picChg chg="del">
          <ac:chgData name="Armin Kozik" userId="5b75615e529166ac" providerId="Windows Live" clId="Web-{DD111BD2-76B4-4B21-8A6E-14EA2A773601}" dt="2023-08-12T08:00:03.821" v="272"/>
          <ac:picMkLst>
            <pc:docMk/>
            <pc:sldMk cId="1426224004" sldId="304"/>
            <ac:picMk id="3" creationId="{B3942D52-C53D-AE0A-B114-9C29BE098DF0}"/>
          </ac:picMkLst>
        </pc:picChg>
        <pc:picChg chg="del">
          <ac:chgData name="Armin Kozik" userId="5b75615e529166ac" providerId="Windows Live" clId="Web-{DD111BD2-76B4-4B21-8A6E-14EA2A773601}" dt="2023-08-12T08:02:12.315" v="295"/>
          <ac:picMkLst>
            <pc:docMk/>
            <pc:sldMk cId="1426224004" sldId="304"/>
            <ac:picMk id="5" creationId="{CD1620DE-01F0-38E5-5CD0-8E2424009BB7}"/>
          </ac:picMkLst>
        </pc:picChg>
      </pc:sldChg>
      <pc:sldChg chg="addSp delSp modSp add del replId">
        <pc:chgData name="Armin Kozik" userId="5b75615e529166ac" providerId="Windows Live" clId="Web-{DD111BD2-76B4-4B21-8A6E-14EA2A773601}" dt="2023-08-12T08:22:36.724" v="426"/>
        <pc:sldMkLst>
          <pc:docMk/>
          <pc:sldMk cId="4231036399" sldId="305"/>
        </pc:sldMkLst>
        <pc:spChg chg="mod">
          <ac:chgData name="Armin Kozik" userId="5b75615e529166ac" providerId="Windows Live" clId="Web-{DD111BD2-76B4-4B21-8A6E-14EA2A773601}" dt="2023-08-12T08:20:28.621" v="391" actId="20577"/>
          <ac:spMkLst>
            <pc:docMk/>
            <pc:sldMk cId="4231036399" sldId="305"/>
            <ac:spMk id="4" creationId="{12C56E93-DFF0-F210-9A76-6023F853CE8B}"/>
          </ac:spMkLst>
        </pc:spChg>
        <pc:picChg chg="add del mod">
          <ac:chgData name="Armin Kozik" userId="5b75615e529166ac" providerId="Windows Live" clId="Web-{DD111BD2-76B4-4B21-8A6E-14EA2A773601}" dt="2023-08-12T08:17:47.043" v="348"/>
          <ac:picMkLst>
            <pc:docMk/>
            <pc:sldMk cId="4231036399" sldId="305"/>
            <ac:picMk id="2" creationId="{3FD11BB6-B687-A47C-6B90-473E7FBB69C7}"/>
          </ac:picMkLst>
        </pc:picChg>
        <pc:picChg chg="del">
          <ac:chgData name="Armin Kozik" userId="5b75615e529166ac" providerId="Windows Live" clId="Web-{DD111BD2-76B4-4B21-8A6E-14EA2A773601}" dt="2023-08-12T08:17:20.822" v="343"/>
          <ac:picMkLst>
            <pc:docMk/>
            <pc:sldMk cId="4231036399" sldId="305"/>
            <ac:picMk id="3" creationId="{B3942D52-C53D-AE0A-B114-9C29BE098DF0}"/>
          </ac:picMkLst>
        </pc:picChg>
      </pc:sldChg>
      <pc:sldChg chg="addSp delSp modSp add replId">
        <pc:chgData name="Armin Kozik" userId="5b75615e529166ac" providerId="Windows Live" clId="Web-{DD111BD2-76B4-4B21-8A6E-14EA2A773601}" dt="2023-08-12T08:13:34.538" v="327" actId="1076"/>
        <pc:sldMkLst>
          <pc:docMk/>
          <pc:sldMk cId="146071329" sldId="306"/>
        </pc:sldMkLst>
        <pc:spChg chg="mod">
          <ac:chgData name="Armin Kozik" userId="5b75615e529166ac" providerId="Windows Live" clId="Web-{DD111BD2-76B4-4B21-8A6E-14EA2A773601}" dt="2023-08-12T08:02:39.004" v="296" actId="20577"/>
          <ac:spMkLst>
            <pc:docMk/>
            <pc:sldMk cId="146071329" sldId="306"/>
            <ac:spMk id="4" creationId="{12C56E93-DFF0-F210-9A76-6023F853CE8B}"/>
          </ac:spMkLst>
        </pc:spChg>
        <pc:spChg chg="del mod">
          <ac:chgData name="Armin Kozik" userId="5b75615e529166ac" providerId="Windows Live" clId="Web-{DD111BD2-76B4-4B21-8A6E-14EA2A773601}" dt="2023-08-12T08:07:08.509" v="321"/>
          <ac:spMkLst>
            <pc:docMk/>
            <pc:sldMk cId="146071329" sldId="306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2T08:12:39.034" v="323" actId="1076"/>
          <ac:spMkLst>
            <pc:docMk/>
            <pc:sldMk cId="146071329" sldId="306"/>
            <ac:spMk id="11" creationId="{26ECE626-113B-3BFA-4C11-0D1131770B22}"/>
          </ac:spMkLst>
        </pc:spChg>
        <pc:picChg chg="add mod">
          <ac:chgData name="Armin Kozik" userId="5b75615e529166ac" providerId="Windows Live" clId="Web-{DD111BD2-76B4-4B21-8A6E-14EA2A773601}" dt="2023-08-12T08:03:00.881" v="301" actId="1076"/>
          <ac:picMkLst>
            <pc:docMk/>
            <pc:sldMk cId="146071329" sldId="306"/>
            <ac:picMk id="2" creationId="{C87B5327-0662-86C6-D202-67AA2FD10547}"/>
          </ac:picMkLst>
        </pc:picChg>
        <pc:picChg chg="del">
          <ac:chgData name="Armin Kozik" userId="5b75615e529166ac" providerId="Windows Live" clId="Web-{DD111BD2-76B4-4B21-8A6E-14EA2A773601}" dt="2023-08-12T08:02:43.599" v="297"/>
          <ac:picMkLst>
            <pc:docMk/>
            <pc:sldMk cId="146071329" sldId="306"/>
            <ac:picMk id="3" creationId="{B3942D52-C53D-AE0A-B114-9C29BE098DF0}"/>
          </ac:picMkLst>
        </pc:picChg>
        <pc:picChg chg="del">
          <ac:chgData name="Armin Kozik" userId="5b75615e529166ac" providerId="Windows Live" clId="Web-{DD111BD2-76B4-4B21-8A6E-14EA2A773601}" dt="2023-08-12T08:03:04.069" v="302"/>
          <ac:picMkLst>
            <pc:docMk/>
            <pc:sldMk cId="146071329" sldId="306"/>
            <ac:picMk id="5" creationId="{CD1620DE-01F0-38E5-5CD0-8E2424009BB7}"/>
          </ac:picMkLst>
        </pc:picChg>
        <pc:picChg chg="add del mod">
          <ac:chgData name="Armin Kozik" userId="5b75615e529166ac" providerId="Windows Live" clId="Web-{DD111BD2-76B4-4B21-8A6E-14EA2A773601}" dt="2023-08-12T08:13:17.490" v="324"/>
          <ac:picMkLst>
            <pc:docMk/>
            <pc:sldMk cId="146071329" sldId="306"/>
            <ac:picMk id="8" creationId="{284E47FB-59AB-84FF-DA94-80ACD2585C53}"/>
          </ac:picMkLst>
        </pc:picChg>
        <pc:picChg chg="add mod">
          <ac:chgData name="Armin Kozik" userId="5b75615e529166ac" providerId="Windows Live" clId="Web-{DD111BD2-76B4-4B21-8A6E-14EA2A773601}" dt="2023-08-12T08:13:34.538" v="327" actId="1076"/>
          <ac:picMkLst>
            <pc:docMk/>
            <pc:sldMk cId="146071329" sldId="306"/>
            <ac:picMk id="12" creationId="{86D7A5D2-E919-0E89-A14B-6E9D4D644452}"/>
          </ac:picMkLst>
        </pc:picChg>
      </pc:sldChg>
      <pc:sldChg chg="addSp delSp modSp add ord replId">
        <pc:chgData name="Armin Kozik" userId="5b75615e529166ac" providerId="Windows Live" clId="Web-{DD111BD2-76B4-4B21-8A6E-14EA2A773601}" dt="2023-08-13T12:58:01.676" v="919" actId="14100"/>
        <pc:sldMkLst>
          <pc:docMk/>
          <pc:sldMk cId="2593217872" sldId="307"/>
        </pc:sldMkLst>
        <pc:spChg chg="mod">
          <ac:chgData name="Armin Kozik" userId="5b75615e529166ac" providerId="Windows Live" clId="Web-{DD111BD2-76B4-4B21-8A6E-14EA2A773601}" dt="2023-08-12T07:57:05.464" v="250" actId="20577"/>
          <ac:spMkLst>
            <pc:docMk/>
            <pc:sldMk cId="2593217872" sldId="307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58:01.676" v="919" actId="14100"/>
          <ac:spMkLst>
            <pc:docMk/>
            <pc:sldMk cId="2593217872" sldId="307"/>
            <ac:spMk id="7" creationId="{EFC2631C-910B-9945-48D9-14319A91F9BF}"/>
          </ac:spMkLst>
        </pc:spChg>
        <pc:picChg chg="add del mod">
          <ac:chgData name="Armin Kozik" userId="5b75615e529166ac" providerId="Windows Live" clId="Web-{DD111BD2-76B4-4B21-8A6E-14EA2A773601}" dt="2023-08-12T07:57:44.139" v="254"/>
          <ac:picMkLst>
            <pc:docMk/>
            <pc:sldMk cId="2593217872" sldId="307"/>
            <ac:picMk id="2" creationId="{E93EF3A5-4892-1358-C645-FD0815B30D0B}"/>
          </ac:picMkLst>
        </pc:picChg>
        <pc:picChg chg="del">
          <ac:chgData name="Armin Kozik" userId="5b75615e529166ac" providerId="Windows Live" clId="Web-{DD111BD2-76B4-4B21-8A6E-14EA2A773601}" dt="2023-08-12T07:57:06.292" v="251"/>
          <ac:picMkLst>
            <pc:docMk/>
            <pc:sldMk cId="2593217872" sldId="307"/>
            <ac:picMk id="3" creationId="{B3942D52-C53D-AE0A-B114-9C29BE098DF0}"/>
          </ac:picMkLst>
        </pc:picChg>
        <pc:picChg chg="del">
          <ac:chgData name="Armin Kozik" userId="5b75615e529166ac" providerId="Windows Live" clId="Web-{DD111BD2-76B4-4B21-8A6E-14EA2A773601}" dt="2023-08-12T08:00:30.510" v="278"/>
          <ac:picMkLst>
            <pc:docMk/>
            <pc:sldMk cId="2593217872" sldId="307"/>
            <ac:picMk id="5" creationId="{CD1620DE-01F0-38E5-5CD0-8E2424009BB7}"/>
          </ac:picMkLst>
        </pc:picChg>
        <pc:picChg chg="add mod">
          <ac:chgData name="Armin Kozik" userId="5b75615e529166ac" providerId="Windows Live" clId="Web-{DD111BD2-76B4-4B21-8A6E-14EA2A773601}" dt="2023-08-12T07:59:46.617" v="268" actId="1076"/>
          <ac:picMkLst>
            <pc:docMk/>
            <pc:sldMk cId="2593217872" sldId="307"/>
            <ac:picMk id="8" creationId="{8F6FEDE6-BBEC-BF5C-0D96-DA54DD585EEC}"/>
          </ac:picMkLst>
        </pc:picChg>
      </pc:sldChg>
      <pc:sldChg chg="add del replId">
        <pc:chgData name="Armin Kozik" userId="5b75615e529166ac" providerId="Windows Live" clId="Web-{DD111BD2-76B4-4B21-8A6E-14EA2A773601}" dt="2023-08-12T08:22:36.724" v="424"/>
        <pc:sldMkLst>
          <pc:docMk/>
          <pc:sldMk cId="2990986589" sldId="308"/>
        </pc:sldMkLst>
      </pc:sldChg>
      <pc:sldChg chg="add del replId">
        <pc:chgData name="Armin Kozik" userId="5b75615e529166ac" providerId="Windows Live" clId="Web-{DD111BD2-76B4-4B21-8A6E-14EA2A773601}" dt="2023-08-12T08:22:36.724" v="425"/>
        <pc:sldMkLst>
          <pc:docMk/>
          <pc:sldMk cId="3613044836" sldId="309"/>
        </pc:sldMkLst>
      </pc:sldChg>
      <pc:sldChg chg="addSp delSp modSp add replId">
        <pc:chgData name="Armin Kozik" userId="5b75615e529166ac" providerId="Windows Live" clId="Web-{DD111BD2-76B4-4B21-8A6E-14EA2A773601}" dt="2023-08-12T08:22:24.239" v="423" actId="1076"/>
        <pc:sldMkLst>
          <pc:docMk/>
          <pc:sldMk cId="1692569718" sldId="310"/>
        </pc:sldMkLst>
        <pc:spChg chg="mod">
          <ac:chgData name="Armin Kozik" userId="5b75615e529166ac" providerId="Windows Live" clId="Web-{DD111BD2-76B4-4B21-8A6E-14EA2A773601}" dt="2023-08-12T08:21:20.046" v="413" actId="20577"/>
          <ac:spMkLst>
            <pc:docMk/>
            <pc:sldMk cId="1692569718" sldId="310"/>
            <ac:spMk id="4" creationId="{12C56E93-DFF0-F210-9A76-6023F853CE8B}"/>
          </ac:spMkLst>
        </pc:spChg>
        <pc:picChg chg="del">
          <ac:chgData name="Armin Kozik" userId="5b75615e529166ac" providerId="Windows Live" clId="Web-{DD111BD2-76B4-4B21-8A6E-14EA2A773601}" dt="2023-08-12T08:21:30.797" v="414"/>
          <ac:picMkLst>
            <pc:docMk/>
            <pc:sldMk cId="1692569718" sldId="310"/>
            <ac:picMk id="2" creationId="{C87B5327-0662-86C6-D202-67AA2FD10547}"/>
          </ac:picMkLst>
        </pc:picChg>
        <pc:picChg chg="add mod">
          <ac:chgData name="Armin Kozik" userId="5b75615e529166ac" providerId="Windows Live" clId="Web-{DD111BD2-76B4-4B21-8A6E-14EA2A773601}" dt="2023-08-12T08:21:58.174" v="418" actId="1076"/>
          <ac:picMkLst>
            <pc:docMk/>
            <pc:sldMk cId="1692569718" sldId="310"/>
            <ac:picMk id="3" creationId="{46D87F7D-D56A-AFFC-7CED-2CCAADE3EDBE}"/>
          </ac:picMkLst>
        </pc:picChg>
        <pc:picChg chg="add mod">
          <ac:chgData name="Armin Kozik" userId="5b75615e529166ac" providerId="Windows Live" clId="Web-{DD111BD2-76B4-4B21-8A6E-14EA2A773601}" dt="2023-08-12T08:22:24.239" v="423" actId="1076"/>
          <ac:picMkLst>
            <pc:docMk/>
            <pc:sldMk cId="1692569718" sldId="310"/>
            <ac:picMk id="5" creationId="{5CB9141D-BEC7-CC8A-FD37-BA39B1FE30EE}"/>
          </ac:picMkLst>
        </pc:picChg>
        <pc:picChg chg="del">
          <ac:chgData name="Armin Kozik" userId="5b75615e529166ac" providerId="Windows Live" clId="Web-{DD111BD2-76B4-4B21-8A6E-14EA2A773601}" dt="2023-08-12T08:22:05.034" v="419"/>
          <ac:picMkLst>
            <pc:docMk/>
            <pc:sldMk cId="1692569718" sldId="310"/>
            <ac:picMk id="12" creationId="{86D7A5D2-E919-0E89-A14B-6E9D4D644452}"/>
          </ac:picMkLst>
        </pc:picChg>
      </pc:sldChg>
      <pc:sldChg chg="addSp delSp modSp add replId">
        <pc:chgData name="Armin Kozik" userId="5b75615e529166ac" providerId="Windows Live" clId="Web-{DD111BD2-76B4-4B21-8A6E-14EA2A773601}" dt="2023-08-12T08:20:58.435" v="394" actId="20577"/>
        <pc:sldMkLst>
          <pc:docMk/>
          <pc:sldMk cId="3475544812" sldId="311"/>
        </pc:sldMkLst>
        <pc:spChg chg="mod">
          <ac:chgData name="Armin Kozik" userId="5b75615e529166ac" providerId="Windows Live" clId="Web-{DD111BD2-76B4-4B21-8A6E-14EA2A773601}" dt="2023-08-12T08:20:58.435" v="394" actId="20577"/>
          <ac:spMkLst>
            <pc:docMk/>
            <pc:sldMk cId="3475544812" sldId="311"/>
            <ac:spMk id="4" creationId="{12C56E93-DFF0-F210-9A76-6023F853CE8B}"/>
          </ac:spMkLst>
        </pc:spChg>
        <pc:picChg chg="del">
          <ac:chgData name="Armin Kozik" userId="5b75615e529166ac" providerId="Windows Live" clId="Web-{DD111BD2-76B4-4B21-8A6E-14EA2A773601}" dt="2023-08-12T08:18:04.403" v="359"/>
          <ac:picMkLst>
            <pc:docMk/>
            <pc:sldMk cId="3475544812" sldId="311"/>
            <ac:picMk id="2" creationId="{C87B5327-0662-86C6-D202-67AA2FD10547}"/>
          </ac:picMkLst>
        </pc:picChg>
        <pc:picChg chg="add mod">
          <ac:chgData name="Armin Kozik" userId="5b75615e529166ac" providerId="Windows Live" clId="Web-{DD111BD2-76B4-4B21-8A6E-14EA2A773601}" dt="2023-08-12T08:18:21.811" v="363" actId="1076"/>
          <ac:picMkLst>
            <pc:docMk/>
            <pc:sldMk cId="3475544812" sldId="311"/>
            <ac:picMk id="3" creationId="{958F2292-1B33-CC05-9324-2108F23BEB77}"/>
          </ac:picMkLst>
        </pc:picChg>
        <pc:picChg chg="add mod">
          <ac:chgData name="Armin Kozik" userId="5b75615e529166ac" providerId="Windows Live" clId="Web-{DD111BD2-76B4-4B21-8A6E-14EA2A773601}" dt="2023-08-12T08:18:48.082" v="367" actId="1076"/>
          <ac:picMkLst>
            <pc:docMk/>
            <pc:sldMk cId="3475544812" sldId="311"/>
            <ac:picMk id="5" creationId="{70AA89D8-9CFB-FC67-2517-AB0AACFFE9FE}"/>
          </ac:picMkLst>
        </pc:picChg>
        <pc:picChg chg="del">
          <ac:chgData name="Armin Kozik" userId="5b75615e529166ac" providerId="Windows Live" clId="Web-{DD111BD2-76B4-4B21-8A6E-14EA2A773601}" dt="2023-08-12T08:18:28.627" v="364"/>
          <ac:picMkLst>
            <pc:docMk/>
            <pc:sldMk cId="3475544812" sldId="311"/>
            <ac:picMk id="12" creationId="{86D7A5D2-E919-0E89-A14B-6E9D4D644452}"/>
          </ac:picMkLst>
        </pc:picChg>
      </pc:sldChg>
      <pc:sldChg chg="modSp add del ord replId">
        <pc:chgData name="Armin Kozik" userId="5b75615e529166ac" providerId="Windows Live" clId="Web-{DD111BD2-76B4-4B21-8A6E-14EA2A773601}" dt="2023-08-12T08:21:08.889" v="397"/>
        <pc:sldMkLst>
          <pc:docMk/>
          <pc:sldMk cId="157046161" sldId="312"/>
        </pc:sldMkLst>
        <pc:spChg chg="mod">
          <ac:chgData name="Armin Kozik" userId="5b75615e529166ac" providerId="Windows Live" clId="Web-{DD111BD2-76B4-4B21-8A6E-14EA2A773601}" dt="2023-08-12T08:20:18.245" v="381" actId="20577"/>
          <ac:spMkLst>
            <pc:docMk/>
            <pc:sldMk cId="157046161" sldId="312"/>
            <ac:spMk id="4" creationId="{12C56E93-DFF0-F210-9A76-6023F853CE8B}"/>
          </ac:spMkLst>
        </pc:spChg>
      </pc:sldChg>
      <pc:sldChg chg="add del ord replId">
        <pc:chgData name="Armin Kozik" userId="5b75615e529166ac" providerId="Windows Live" clId="Web-{DD111BD2-76B4-4B21-8A6E-14EA2A773601}" dt="2023-08-12T09:38:26.528" v="432"/>
        <pc:sldMkLst>
          <pc:docMk/>
          <pc:sldMk cId="723050065" sldId="312"/>
        </pc:sldMkLst>
      </pc:sldChg>
      <pc:sldChg chg="addSp delSp modSp add del ord replId">
        <pc:chgData name="Armin Kozik" userId="5b75615e529166ac" providerId="Windows Live" clId="Web-{DD111BD2-76B4-4B21-8A6E-14EA2A773601}" dt="2023-08-12T09:56:24.429" v="551"/>
        <pc:sldMkLst>
          <pc:docMk/>
          <pc:sldMk cId="1108116048" sldId="313"/>
        </pc:sldMkLst>
        <pc:spChg chg="mod">
          <ac:chgData name="Armin Kozik" userId="5b75615e529166ac" providerId="Windows Live" clId="Web-{DD111BD2-76B4-4B21-8A6E-14EA2A773601}" dt="2023-08-12T09:39:18.201" v="446" actId="20577"/>
          <ac:spMkLst>
            <pc:docMk/>
            <pc:sldMk cId="1108116048" sldId="313"/>
            <ac:spMk id="4" creationId="{12C56E93-DFF0-F210-9A76-6023F853CE8B}"/>
          </ac:spMkLst>
        </pc:spChg>
        <pc:picChg chg="del">
          <ac:chgData name="Armin Kozik" userId="5b75615e529166ac" providerId="Windows Live" clId="Web-{DD111BD2-76B4-4B21-8A6E-14EA2A773601}" dt="2023-08-12T09:38:28.982" v="433"/>
          <ac:picMkLst>
            <pc:docMk/>
            <pc:sldMk cId="1108116048" sldId="313"/>
            <ac:picMk id="2" creationId="{03D2CF85-1F24-1ABC-9708-A0A00FBE7369}"/>
          </ac:picMkLst>
        </pc:picChg>
        <pc:picChg chg="add mod">
          <ac:chgData name="Armin Kozik" userId="5b75615e529166ac" providerId="Windows Live" clId="Web-{DD111BD2-76B4-4B21-8A6E-14EA2A773601}" dt="2023-08-12T09:38:59.373" v="438" actId="1076"/>
          <ac:picMkLst>
            <pc:docMk/>
            <pc:sldMk cId="1108116048" sldId="313"/>
            <ac:picMk id="3" creationId="{53687785-84A1-AEDD-CC13-292675D24B69}"/>
          </ac:picMkLst>
        </pc:picChg>
        <pc:picChg chg="del">
          <ac:chgData name="Armin Kozik" userId="5b75615e529166ac" providerId="Windows Live" clId="Web-{DD111BD2-76B4-4B21-8A6E-14EA2A773601}" dt="2023-08-12T09:39:19.076" v="447"/>
          <ac:picMkLst>
            <pc:docMk/>
            <pc:sldMk cId="1108116048" sldId="313"/>
            <ac:picMk id="5" creationId="{CD1620DE-01F0-38E5-5CD0-8E2424009BB7}"/>
          </ac:picMkLst>
        </pc:picChg>
        <pc:picChg chg="add mod">
          <ac:chgData name="Armin Kozik" userId="5b75615e529166ac" providerId="Windows Live" clId="Web-{DD111BD2-76B4-4B21-8A6E-14EA2A773601}" dt="2023-08-12T09:39:29.983" v="451" actId="1076"/>
          <ac:picMkLst>
            <pc:docMk/>
            <pc:sldMk cId="1108116048" sldId="313"/>
            <ac:picMk id="8" creationId="{3ED88136-CEE0-74B9-07F1-B8A0E8E176FB}"/>
          </ac:picMkLst>
        </pc:picChg>
      </pc:sldChg>
      <pc:sldChg chg="addSp delSp modSp add replId">
        <pc:chgData name="Armin Kozik" userId="5b75615e529166ac" providerId="Windows Live" clId="Web-{DD111BD2-76B4-4B21-8A6E-14EA2A773601}" dt="2023-08-13T12:58:37.146" v="925" actId="14100"/>
        <pc:sldMkLst>
          <pc:docMk/>
          <pc:sldMk cId="2822774996" sldId="314"/>
        </pc:sldMkLst>
        <pc:spChg chg="add mod">
          <ac:chgData name="Armin Kozik" userId="5b75615e529166ac" providerId="Windows Live" clId="Web-{DD111BD2-76B4-4B21-8A6E-14EA2A773601}" dt="2023-08-13T09:15:04.836" v="767" actId="14100"/>
          <ac:spMkLst>
            <pc:docMk/>
            <pc:sldMk cId="2822774996" sldId="314"/>
            <ac:spMk id="2" creationId="{2FCA7202-E4A7-7C74-26EB-C89AEDB6BEEA}"/>
          </ac:spMkLst>
        </pc:spChg>
        <pc:spChg chg="mod">
          <ac:chgData name="Armin Kozik" userId="5b75615e529166ac" providerId="Windows Live" clId="Web-{DD111BD2-76B4-4B21-8A6E-14EA2A773601}" dt="2023-08-12T09:56:37.523" v="556" actId="20577"/>
          <ac:spMkLst>
            <pc:docMk/>
            <pc:sldMk cId="2822774996" sldId="314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58:37.146" v="925" actId="14100"/>
          <ac:spMkLst>
            <pc:docMk/>
            <pc:sldMk cId="2822774996" sldId="314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3T09:15:21.743" v="770" actId="14100"/>
          <ac:spMkLst>
            <pc:docMk/>
            <pc:sldMk cId="2822774996" sldId="314"/>
            <ac:spMk id="8" creationId="{347618BF-EF88-3673-9333-A411E3ED7DBC}"/>
          </ac:spMkLst>
        </pc:spChg>
        <pc:picChg chg="add del mod">
          <ac:chgData name="Armin Kozik" userId="5b75615e529166ac" providerId="Windows Live" clId="Web-{DD111BD2-76B4-4B21-8A6E-14EA2A773601}" dt="2023-08-12T09:40:12.796" v="459"/>
          <ac:picMkLst>
            <pc:docMk/>
            <pc:sldMk cId="2822774996" sldId="314"/>
            <ac:picMk id="2" creationId="{1ADC367B-6457-6C47-46F1-5F8195CC7CA8}"/>
          </ac:picMkLst>
        </pc:picChg>
        <pc:picChg chg="add mod">
          <ac:chgData name="Armin Kozik" userId="5b75615e529166ac" providerId="Windows Live" clId="Web-{DD111BD2-76B4-4B21-8A6E-14EA2A773601}" dt="2023-08-13T09:14:57.320" v="766" actId="1076"/>
          <ac:picMkLst>
            <pc:docMk/>
            <pc:sldMk cId="2822774996" sldId="314"/>
            <ac:picMk id="5" creationId="{18386650-073B-2F36-C141-EAF9047E7172}"/>
          </ac:picMkLst>
        </pc:picChg>
        <pc:picChg chg="del">
          <ac:chgData name="Armin Kozik" userId="5b75615e529166ac" providerId="Windows Live" clId="Web-{DD111BD2-76B4-4B21-8A6E-14EA2A773601}" dt="2023-08-12T09:39:45.514" v="455"/>
          <ac:picMkLst>
            <pc:docMk/>
            <pc:sldMk cId="2822774996" sldId="314"/>
            <ac:picMk id="8" creationId="{3ED88136-CEE0-74B9-07F1-B8A0E8E176FB}"/>
          </ac:picMkLst>
        </pc:picChg>
      </pc:sldChg>
      <pc:sldChg chg="addSp delSp modSp add del replId">
        <pc:chgData name="Armin Kozik" userId="5b75615e529166ac" providerId="Windows Live" clId="Web-{DD111BD2-76B4-4B21-8A6E-14EA2A773601}" dt="2023-08-12T09:56:31.804" v="552"/>
        <pc:sldMkLst>
          <pc:docMk/>
          <pc:sldMk cId="3129128490" sldId="315"/>
        </pc:sldMkLst>
        <pc:spChg chg="mod">
          <ac:chgData name="Armin Kozik" userId="5b75615e529166ac" providerId="Windows Live" clId="Web-{DD111BD2-76B4-4B21-8A6E-14EA2A773601}" dt="2023-08-12T09:42:23.314" v="468" actId="20577"/>
          <ac:spMkLst>
            <pc:docMk/>
            <pc:sldMk cId="3129128490" sldId="315"/>
            <ac:spMk id="4" creationId="{12C56E93-DFF0-F210-9A76-6023F853CE8B}"/>
          </ac:spMkLst>
        </pc:spChg>
        <pc:picChg chg="add mod">
          <ac:chgData name="Armin Kozik" userId="5b75615e529166ac" providerId="Windows Live" clId="Web-{DD111BD2-76B4-4B21-8A6E-14EA2A773601}" dt="2023-08-12T09:43:12.190" v="475" actId="1076"/>
          <ac:picMkLst>
            <pc:docMk/>
            <pc:sldMk cId="3129128490" sldId="315"/>
            <ac:picMk id="2" creationId="{EC44B55C-C61A-BDAE-7D84-D09EFF264312}"/>
          </ac:picMkLst>
        </pc:picChg>
        <pc:picChg chg="del">
          <ac:chgData name="Armin Kozik" userId="5b75615e529166ac" providerId="Windows Live" clId="Web-{DD111BD2-76B4-4B21-8A6E-14EA2A773601}" dt="2023-08-12T09:44:52.270" v="483"/>
          <ac:picMkLst>
            <pc:docMk/>
            <pc:sldMk cId="3129128490" sldId="315"/>
            <ac:picMk id="3" creationId="{53687785-84A1-AEDD-CC13-292675D24B69}"/>
          </ac:picMkLst>
        </pc:picChg>
        <pc:picChg chg="del">
          <ac:chgData name="Armin Kozik" userId="5b75615e529166ac" providerId="Windows Live" clId="Web-{DD111BD2-76B4-4B21-8A6E-14EA2A773601}" dt="2023-08-12T09:42:55.237" v="472"/>
          <ac:picMkLst>
            <pc:docMk/>
            <pc:sldMk cId="3129128490" sldId="315"/>
            <ac:picMk id="5" creationId="{18386650-073B-2F36-C141-EAF9047E7172}"/>
          </ac:picMkLst>
        </pc:picChg>
        <pc:picChg chg="add mod">
          <ac:chgData name="Armin Kozik" userId="5b75615e529166ac" providerId="Windows Live" clId="Web-{DD111BD2-76B4-4B21-8A6E-14EA2A773601}" dt="2023-08-12T09:45:22.536" v="489" actId="1076"/>
          <ac:picMkLst>
            <pc:docMk/>
            <pc:sldMk cId="3129128490" sldId="315"/>
            <ac:picMk id="8" creationId="{98F6AAF9-1F4F-FAF8-675F-C25E0030B70A}"/>
          </ac:picMkLst>
        </pc:picChg>
      </pc:sldChg>
      <pc:sldChg chg="addSp delSp modSp add del replId">
        <pc:chgData name="Armin Kozik" userId="5b75615e529166ac" providerId="Windows Live" clId="Web-{DD111BD2-76B4-4B21-8A6E-14EA2A773601}" dt="2023-08-13T10:01:32.930" v="871"/>
        <pc:sldMkLst>
          <pc:docMk/>
          <pc:sldMk cId="2150119750" sldId="316"/>
        </pc:sldMkLst>
        <pc:spChg chg="add mod">
          <ac:chgData name="Armin Kozik" userId="5b75615e529166ac" providerId="Windows Live" clId="Web-{DD111BD2-76B4-4B21-8A6E-14EA2A773601}" dt="2023-08-13T09:15:47.337" v="773" actId="14100"/>
          <ac:spMkLst>
            <pc:docMk/>
            <pc:sldMk cId="2150119750" sldId="316"/>
            <ac:spMk id="3" creationId="{64884945-C01C-DC9A-9055-7611209217AB}"/>
          </ac:spMkLst>
        </pc:spChg>
        <pc:spChg chg="mod">
          <ac:chgData name="Armin Kozik" userId="5b75615e529166ac" providerId="Windows Live" clId="Web-{DD111BD2-76B4-4B21-8A6E-14EA2A773601}" dt="2023-08-12T09:56:52.289" v="562" actId="20577"/>
          <ac:spMkLst>
            <pc:docMk/>
            <pc:sldMk cId="2150119750" sldId="316"/>
            <ac:spMk id="4" creationId="{12C56E93-DFF0-F210-9A76-6023F853CE8B}"/>
          </ac:spMkLst>
        </pc:spChg>
        <pc:spChg chg="add mod">
          <ac:chgData name="Armin Kozik" userId="5b75615e529166ac" providerId="Windows Live" clId="Web-{DD111BD2-76B4-4B21-8A6E-14EA2A773601}" dt="2023-08-13T09:15:58.494" v="776" actId="14100"/>
          <ac:spMkLst>
            <pc:docMk/>
            <pc:sldMk cId="2150119750" sldId="316"/>
            <ac:spMk id="8" creationId="{9018F551-92EE-0396-5677-E2A46F1D0392}"/>
          </ac:spMkLst>
        </pc:spChg>
        <pc:picChg chg="add del mod">
          <ac:chgData name="Armin Kozik" userId="5b75615e529166ac" providerId="Windows Live" clId="Web-{DD111BD2-76B4-4B21-8A6E-14EA2A773601}" dt="2023-08-12T09:45:53.865" v="492"/>
          <ac:picMkLst>
            <pc:docMk/>
            <pc:sldMk cId="2150119750" sldId="316"/>
            <ac:picMk id="2" creationId="{D99605A2-5482-A329-2F26-31AF6068EFB5}"/>
          </ac:picMkLst>
        </pc:picChg>
        <pc:picChg chg="del">
          <ac:chgData name="Armin Kozik" userId="5b75615e529166ac" providerId="Windows Live" clId="Web-{DD111BD2-76B4-4B21-8A6E-14EA2A773601}" dt="2023-08-12T09:45:29.865" v="490"/>
          <ac:picMkLst>
            <pc:docMk/>
            <pc:sldMk cId="2150119750" sldId="316"/>
            <ac:picMk id="3" creationId="{53687785-84A1-AEDD-CC13-292675D24B69}"/>
          </ac:picMkLst>
        </pc:picChg>
        <pc:picChg chg="del">
          <ac:chgData name="Armin Kozik" userId="5b75615e529166ac" providerId="Windows Live" clId="Web-{DD111BD2-76B4-4B21-8A6E-14EA2A773601}" dt="2023-08-12T09:43:23.769" v="476"/>
          <ac:picMkLst>
            <pc:docMk/>
            <pc:sldMk cId="2150119750" sldId="316"/>
            <ac:picMk id="5" creationId="{18386650-073B-2F36-C141-EAF9047E7172}"/>
          </ac:picMkLst>
        </pc:picChg>
        <pc:picChg chg="add">
          <ac:chgData name="Armin Kozik" userId="5b75615e529166ac" providerId="Windows Live" clId="Web-{DD111BD2-76B4-4B21-8A6E-14EA2A773601}" dt="2023-08-12T09:45:30.412" v="491"/>
          <ac:picMkLst>
            <pc:docMk/>
            <pc:sldMk cId="2150119750" sldId="316"/>
            <ac:picMk id="11" creationId="{1416ABE4-79F2-7C53-6B99-D91EF9D3D8A9}"/>
          </ac:picMkLst>
        </pc:picChg>
        <pc:picChg chg="add del mod">
          <ac:chgData name="Armin Kozik" userId="5b75615e529166ac" providerId="Windows Live" clId="Web-{DD111BD2-76B4-4B21-8A6E-14EA2A773601}" dt="2023-08-12T09:46:01.115" v="494"/>
          <ac:picMkLst>
            <pc:docMk/>
            <pc:sldMk cId="2150119750" sldId="316"/>
            <ac:picMk id="12" creationId="{0B14DFC5-A285-0724-CCBD-8C65BCDDDC47}"/>
          </ac:picMkLst>
        </pc:picChg>
        <pc:picChg chg="add mod">
          <ac:chgData name="Armin Kozik" userId="5b75615e529166ac" providerId="Windows Live" clId="Web-{DD111BD2-76B4-4B21-8A6E-14EA2A773601}" dt="2023-08-12T09:46:52.491" v="499" actId="1076"/>
          <ac:picMkLst>
            <pc:docMk/>
            <pc:sldMk cId="2150119750" sldId="316"/>
            <ac:picMk id="13" creationId="{27C8AD4F-A60E-27B5-605E-B6CAC9FFF6D2}"/>
          </ac:picMkLst>
        </pc:picChg>
      </pc:sldChg>
      <pc:sldChg chg="addSp delSp modSp add del replId">
        <pc:chgData name="Armin Kozik" userId="5b75615e529166ac" providerId="Windows Live" clId="Web-{DD111BD2-76B4-4B21-8A6E-14EA2A773601}" dt="2023-08-12T09:56:53.507" v="563"/>
        <pc:sldMkLst>
          <pc:docMk/>
          <pc:sldMk cId="3415528064" sldId="317"/>
        </pc:sldMkLst>
        <pc:spChg chg="mod">
          <ac:chgData name="Armin Kozik" userId="5b75615e529166ac" providerId="Windows Live" clId="Web-{DD111BD2-76B4-4B21-8A6E-14EA2A773601}" dt="2023-08-12T09:50:21.949" v="514" actId="20577"/>
          <ac:spMkLst>
            <pc:docMk/>
            <pc:sldMk cId="3415528064" sldId="317"/>
            <ac:spMk id="4" creationId="{12C56E93-DFF0-F210-9A76-6023F853CE8B}"/>
          </ac:spMkLst>
        </pc:spChg>
        <pc:picChg chg="add mod">
          <ac:chgData name="Armin Kozik" userId="5b75615e529166ac" providerId="Windows Live" clId="Web-{DD111BD2-76B4-4B21-8A6E-14EA2A773601}" dt="2023-08-12T09:51:33.794" v="522" actId="1076"/>
          <ac:picMkLst>
            <pc:docMk/>
            <pc:sldMk cId="3415528064" sldId="317"/>
            <ac:picMk id="2" creationId="{456764FA-2E0D-0112-01E1-84961AE1B4E9}"/>
          </ac:picMkLst>
        </pc:picChg>
        <pc:picChg chg="add mod">
          <ac:chgData name="Armin Kozik" userId="5b75615e529166ac" providerId="Windows Live" clId="Web-{DD111BD2-76B4-4B21-8A6E-14EA2A773601}" dt="2023-08-12T09:52:50.061" v="532" actId="1076"/>
          <ac:picMkLst>
            <pc:docMk/>
            <pc:sldMk cId="3415528064" sldId="317"/>
            <ac:picMk id="3" creationId="{42ECD095-AB60-C88A-5E98-B60855A02ABB}"/>
          </ac:picMkLst>
        </pc:picChg>
        <pc:picChg chg="del">
          <ac:chgData name="Armin Kozik" userId="5b75615e529166ac" providerId="Windows Live" clId="Web-{DD111BD2-76B4-4B21-8A6E-14EA2A773601}" dt="2023-08-12T09:51:14.371" v="518"/>
          <ac:picMkLst>
            <pc:docMk/>
            <pc:sldMk cId="3415528064" sldId="317"/>
            <ac:picMk id="11" creationId="{1416ABE4-79F2-7C53-6B99-D91EF9D3D8A9}"/>
          </ac:picMkLst>
        </pc:picChg>
        <pc:picChg chg="del">
          <ac:chgData name="Armin Kozik" userId="5b75615e529166ac" providerId="Windows Live" clId="Web-{DD111BD2-76B4-4B21-8A6E-14EA2A773601}" dt="2023-08-12T09:52:18.748" v="527"/>
          <ac:picMkLst>
            <pc:docMk/>
            <pc:sldMk cId="3415528064" sldId="317"/>
            <ac:picMk id="13" creationId="{27C8AD4F-A60E-27B5-605E-B6CAC9FFF6D2}"/>
          </ac:picMkLst>
        </pc:picChg>
      </pc:sldChg>
      <pc:sldChg chg="addSp delSp modSp add replId">
        <pc:chgData name="Armin Kozik" userId="5b75615e529166ac" providerId="Windows Live" clId="Web-{DD111BD2-76B4-4B21-8A6E-14EA2A773601}" dt="2023-08-13T12:59:12.898" v="935" actId="1076"/>
        <pc:sldMkLst>
          <pc:docMk/>
          <pc:sldMk cId="4291773469" sldId="318"/>
        </pc:sldMkLst>
        <pc:spChg chg="mod">
          <ac:chgData name="Armin Kozik" userId="5b75615e529166ac" providerId="Windows Live" clId="Web-{DD111BD2-76B4-4B21-8A6E-14EA2A773601}" dt="2023-08-12T10:08:33.255" v="623" actId="20577"/>
          <ac:spMkLst>
            <pc:docMk/>
            <pc:sldMk cId="4291773469" sldId="318"/>
            <ac:spMk id="4" creationId="{12C56E93-DFF0-F210-9A76-6023F853CE8B}"/>
          </ac:spMkLst>
        </pc:spChg>
        <pc:spChg chg="add mod">
          <ac:chgData name="Armin Kozik" userId="5b75615e529166ac" providerId="Windows Live" clId="Web-{DD111BD2-76B4-4B21-8A6E-14EA2A773601}" dt="2023-08-13T12:58:58.632" v="929" actId="14100"/>
          <ac:spMkLst>
            <pc:docMk/>
            <pc:sldMk cId="4291773469" sldId="318"/>
            <ac:spMk id="5" creationId="{0770881B-8E13-4846-3DC9-38C2E11D6EF1}"/>
          </ac:spMkLst>
        </pc:spChg>
        <pc:spChg chg="mod">
          <ac:chgData name="Armin Kozik" userId="5b75615e529166ac" providerId="Windows Live" clId="Web-{DD111BD2-76B4-4B21-8A6E-14EA2A773601}" dt="2023-08-12T10:10:22.242" v="624" actId="14100"/>
          <ac:spMkLst>
            <pc:docMk/>
            <pc:sldMk cId="4291773469" sldId="318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3T10:00:35.522" v="865" actId="14100"/>
          <ac:spMkLst>
            <pc:docMk/>
            <pc:sldMk cId="4291773469" sldId="318"/>
            <ac:spMk id="8" creationId="{C9D515D8-2923-193D-5A04-4C0B3D8D6345}"/>
          </ac:spMkLst>
        </pc:spChg>
        <pc:spChg chg="add mod">
          <ac:chgData name="Armin Kozik" userId="5b75615e529166ac" providerId="Windows Live" clId="Web-{DD111BD2-76B4-4B21-8A6E-14EA2A773601}" dt="2023-08-13T10:00:43.350" v="868" actId="14100"/>
          <ac:spMkLst>
            <pc:docMk/>
            <pc:sldMk cId="4291773469" sldId="318"/>
            <ac:spMk id="11" creationId="{770BCD14-25F6-03FC-2C50-86E1041AC4A5}"/>
          </ac:spMkLst>
        </pc:spChg>
        <pc:spChg chg="add mod">
          <ac:chgData name="Armin Kozik" userId="5b75615e529166ac" providerId="Windows Live" clId="Web-{DD111BD2-76B4-4B21-8A6E-14EA2A773601}" dt="2023-08-13T12:59:03.819" v="931" actId="1076"/>
          <ac:spMkLst>
            <pc:docMk/>
            <pc:sldMk cId="4291773469" sldId="318"/>
            <ac:spMk id="12" creationId="{C518150C-B8EE-54E1-6029-F1DC19935B90}"/>
          </ac:spMkLst>
        </pc:spChg>
        <pc:spChg chg="add mod">
          <ac:chgData name="Armin Kozik" userId="5b75615e529166ac" providerId="Windows Live" clId="Web-{DD111BD2-76B4-4B21-8A6E-14EA2A773601}" dt="2023-08-13T12:59:08.492" v="933" actId="1076"/>
          <ac:spMkLst>
            <pc:docMk/>
            <pc:sldMk cId="4291773469" sldId="318"/>
            <ac:spMk id="13" creationId="{E0A5C839-A897-F451-0659-FE72515EEC5D}"/>
          </ac:spMkLst>
        </pc:spChg>
        <pc:spChg chg="add mod">
          <ac:chgData name="Armin Kozik" userId="5b75615e529166ac" providerId="Windows Live" clId="Web-{DD111BD2-76B4-4B21-8A6E-14EA2A773601}" dt="2023-08-13T12:59:12.898" v="935" actId="1076"/>
          <ac:spMkLst>
            <pc:docMk/>
            <pc:sldMk cId="4291773469" sldId="318"/>
            <ac:spMk id="14" creationId="{75B4623B-4CAD-59D2-88A0-968F21292D26}"/>
          </ac:spMkLst>
        </pc:spChg>
        <pc:picChg chg="add mod">
          <ac:chgData name="Armin Kozik" userId="5b75615e529166ac" providerId="Windows Live" clId="Web-{DD111BD2-76B4-4B21-8A6E-14EA2A773601}" dt="2023-08-12T09:51:52.575" v="526" actId="1076"/>
          <ac:picMkLst>
            <pc:docMk/>
            <pc:sldMk cId="4291773469" sldId="318"/>
            <ac:picMk id="2" creationId="{4BEEEA30-1F49-E752-F95B-7781F7D9B1C3}"/>
          </ac:picMkLst>
        </pc:picChg>
        <pc:picChg chg="add mod">
          <ac:chgData name="Armin Kozik" userId="5b75615e529166ac" providerId="Windows Live" clId="Web-{DD111BD2-76B4-4B21-8A6E-14EA2A773601}" dt="2023-08-12T09:53:16.155" v="537" actId="1076"/>
          <ac:picMkLst>
            <pc:docMk/>
            <pc:sldMk cId="4291773469" sldId="318"/>
            <ac:picMk id="3" creationId="{B2F47066-AFC0-B2A7-4FBC-3DF9C0F9653D}"/>
          </ac:picMkLst>
        </pc:picChg>
        <pc:picChg chg="del">
          <ac:chgData name="Armin Kozik" userId="5b75615e529166ac" providerId="Windows Live" clId="Web-{DD111BD2-76B4-4B21-8A6E-14EA2A773601}" dt="2023-08-12T09:51:37.684" v="523"/>
          <ac:picMkLst>
            <pc:docMk/>
            <pc:sldMk cId="4291773469" sldId="318"/>
            <ac:picMk id="11" creationId="{1416ABE4-79F2-7C53-6B99-D91EF9D3D8A9}"/>
          </ac:picMkLst>
        </pc:picChg>
        <pc:picChg chg="del">
          <ac:chgData name="Armin Kozik" userId="5b75615e529166ac" providerId="Windows Live" clId="Web-{DD111BD2-76B4-4B21-8A6E-14EA2A773601}" dt="2023-08-12T09:52:58.280" v="533"/>
          <ac:picMkLst>
            <pc:docMk/>
            <pc:sldMk cId="4291773469" sldId="318"/>
            <ac:picMk id="13" creationId="{27C8AD4F-A60E-27B5-605E-B6CAC9FFF6D2}"/>
          </ac:picMkLst>
        </pc:picChg>
      </pc:sldChg>
      <pc:sldChg chg="addSp delSp modSp add replId addAnim">
        <pc:chgData name="Armin Kozik" userId="5b75615e529166ac" providerId="Windows Live" clId="Web-{DD111BD2-76B4-4B21-8A6E-14EA2A773601}" dt="2023-08-13T12:59:35.821" v="936" actId="14100"/>
        <pc:sldMkLst>
          <pc:docMk/>
          <pc:sldMk cId="3684313275" sldId="319"/>
        </pc:sldMkLst>
        <pc:spChg chg="add del mod">
          <ac:chgData name="Armin Kozik" userId="5b75615e529166ac" providerId="Windows Live" clId="Web-{DD111BD2-76B4-4B21-8A6E-14EA2A773601}" dt="2023-08-13T09:22:17.895" v="795"/>
          <ac:spMkLst>
            <pc:docMk/>
            <pc:sldMk cId="3684313275" sldId="319"/>
            <ac:spMk id="3" creationId="{14F24659-E809-32AC-2684-EA951FB07D17}"/>
          </ac:spMkLst>
        </pc:spChg>
        <pc:spChg chg="mod">
          <ac:chgData name="Armin Kozik" userId="5b75615e529166ac" providerId="Windows Live" clId="Web-{DD111BD2-76B4-4B21-8A6E-14EA2A773601}" dt="2023-08-12T13:45:43.033" v="632" actId="20577"/>
          <ac:spMkLst>
            <pc:docMk/>
            <pc:sldMk cId="3684313275" sldId="319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59:35.821" v="936" actId="14100"/>
          <ac:spMkLst>
            <pc:docMk/>
            <pc:sldMk cId="3684313275" sldId="319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3T09:22:49.302" v="798" actId="14100"/>
          <ac:spMkLst>
            <pc:docMk/>
            <pc:sldMk cId="3684313275" sldId="319"/>
            <ac:spMk id="11" creationId="{DE490F77-28EA-D9DD-746A-AEF53D3BC34E}"/>
          </ac:spMkLst>
        </pc:spChg>
        <pc:spChg chg="add mod">
          <ac:chgData name="Armin Kozik" userId="5b75615e529166ac" providerId="Windows Live" clId="Web-{DD111BD2-76B4-4B21-8A6E-14EA2A773601}" dt="2023-08-13T09:22:59.927" v="801" actId="14100"/>
          <ac:spMkLst>
            <pc:docMk/>
            <pc:sldMk cId="3684313275" sldId="319"/>
            <ac:spMk id="12" creationId="{90EF7566-4259-B4BE-F669-020E71A9B84C}"/>
          </ac:spMkLst>
        </pc:spChg>
        <pc:spChg chg="add mod">
          <ac:chgData name="Armin Kozik" userId="5b75615e529166ac" providerId="Windows Live" clId="Web-{DD111BD2-76B4-4B21-8A6E-14EA2A773601}" dt="2023-08-13T09:23:18.771" v="804" actId="14100"/>
          <ac:spMkLst>
            <pc:docMk/>
            <pc:sldMk cId="3684313275" sldId="319"/>
            <ac:spMk id="13" creationId="{C72D110B-47B1-AD87-AABE-2BDF2A5EFFA6}"/>
          </ac:spMkLst>
        </pc:spChg>
        <pc:spChg chg="add mod">
          <ac:chgData name="Armin Kozik" userId="5b75615e529166ac" providerId="Windows Live" clId="Web-{DD111BD2-76B4-4B21-8A6E-14EA2A773601}" dt="2023-08-13T09:23:27.318" v="807" actId="14100"/>
          <ac:spMkLst>
            <pc:docMk/>
            <pc:sldMk cId="3684313275" sldId="319"/>
            <ac:spMk id="14" creationId="{2023A05D-E858-14BD-614D-EC0D6ACF21B5}"/>
          </ac:spMkLst>
        </pc:spChg>
        <pc:spChg chg="add del mod">
          <ac:chgData name="Armin Kozik" userId="5b75615e529166ac" providerId="Windows Live" clId="Web-{DD111BD2-76B4-4B21-8A6E-14EA2A773601}" dt="2023-08-13T09:58:03.127" v="842"/>
          <ac:spMkLst>
            <pc:docMk/>
            <pc:sldMk cId="3684313275" sldId="319"/>
            <ac:spMk id="15" creationId="{DD10A950-7ED5-C406-C44B-C5973473D901}"/>
          </ac:spMkLst>
        </pc:spChg>
        <pc:spChg chg="add mod">
          <ac:chgData name="Armin Kozik" userId="5b75615e529166ac" providerId="Windows Live" clId="Web-{DD111BD2-76B4-4B21-8A6E-14EA2A773601}" dt="2023-08-13T09:39:06.174" v="816" actId="14100"/>
          <ac:spMkLst>
            <pc:docMk/>
            <pc:sldMk cId="3684313275" sldId="319"/>
            <ac:spMk id="16" creationId="{3237FAF4-91CD-9E80-8746-992574F3FF28}"/>
          </ac:spMkLst>
        </pc:spChg>
        <pc:spChg chg="add mod">
          <ac:chgData name="Armin Kozik" userId="5b75615e529166ac" providerId="Windows Live" clId="Web-{DD111BD2-76B4-4B21-8A6E-14EA2A773601}" dt="2023-08-13T09:39:18.534" v="819" actId="14100"/>
          <ac:spMkLst>
            <pc:docMk/>
            <pc:sldMk cId="3684313275" sldId="319"/>
            <ac:spMk id="17" creationId="{D1E3771F-EF07-4B5D-1DB4-F61A69E11484}"/>
          </ac:spMkLst>
        </pc:spChg>
        <pc:picChg chg="del">
          <ac:chgData name="Armin Kozik" userId="5b75615e529166ac" providerId="Windows Live" clId="Web-{DD111BD2-76B4-4B21-8A6E-14EA2A773601}" dt="2023-08-12T09:55:43.053" v="546"/>
          <ac:picMkLst>
            <pc:docMk/>
            <pc:sldMk cId="3684313275" sldId="319"/>
            <ac:picMk id="2" creationId="{4BEEEA30-1F49-E752-F95B-7781F7D9B1C3}"/>
          </ac:picMkLst>
        </pc:picChg>
        <pc:picChg chg="add mod">
          <ac:chgData name="Armin Kozik" userId="5b75615e529166ac" providerId="Windows Live" clId="Web-{DD111BD2-76B4-4B21-8A6E-14EA2A773601}" dt="2023-08-13T09:58:27.159" v="849" actId="1076"/>
          <ac:picMkLst>
            <pc:docMk/>
            <pc:sldMk cId="3684313275" sldId="319"/>
            <ac:picMk id="2" creationId="{BBF20F44-9E4D-8E07-32EC-A70E9B5D1DCA}"/>
          </ac:picMkLst>
        </pc:picChg>
        <pc:picChg chg="del">
          <ac:chgData name="Armin Kozik" userId="5b75615e529166ac" providerId="Windows Live" clId="Web-{DD111BD2-76B4-4B21-8A6E-14EA2A773601}" dt="2023-08-12T09:57:11.336" v="576"/>
          <ac:picMkLst>
            <pc:docMk/>
            <pc:sldMk cId="3684313275" sldId="319"/>
            <ac:picMk id="3" creationId="{B2F47066-AFC0-B2A7-4FBC-3DF9C0F9653D}"/>
          </ac:picMkLst>
        </pc:picChg>
        <pc:picChg chg="add del mod">
          <ac:chgData name="Armin Kozik" userId="5b75615e529166ac" providerId="Windows Live" clId="Web-{DD111BD2-76B4-4B21-8A6E-14EA2A773601}" dt="2023-08-12T13:45:01.499" v="625"/>
          <ac:picMkLst>
            <pc:docMk/>
            <pc:sldMk cId="3684313275" sldId="319"/>
            <ac:picMk id="5" creationId="{8997DE03-C99C-860F-BFEF-61ADC32FEBFA}"/>
          </ac:picMkLst>
        </pc:picChg>
        <pc:picChg chg="add mod">
          <ac:chgData name="Armin Kozik" userId="5b75615e529166ac" providerId="Windows Live" clId="Web-{DD111BD2-76B4-4B21-8A6E-14EA2A773601}" dt="2023-08-12T10:03:45.422" v="579" actId="1076"/>
          <ac:picMkLst>
            <pc:docMk/>
            <pc:sldMk cId="3684313275" sldId="319"/>
            <ac:picMk id="8" creationId="{BF958834-CD27-1E40-BECD-0048F3FB824F}"/>
          </ac:picMkLst>
        </pc:picChg>
        <pc:cxnChg chg="add mod">
          <ac:chgData name="Armin Kozik" userId="5b75615e529166ac" providerId="Windows Live" clId="Web-{DD111BD2-76B4-4B21-8A6E-14EA2A773601}" dt="2023-08-13T09:58:58.645" v="852" actId="1076"/>
          <ac:cxnSpMkLst>
            <pc:docMk/>
            <pc:sldMk cId="3684313275" sldId="319"/>
            <ac:cxnSpMk id="19" creationId="{00C08650-ECBD-2AAA-4D98-BF0C6EF99DF1}"/>
          </ac:cxnSpMkLst>
        </pc:cxnChg>
      </pc:sldChg>
      <pc:sldChg chg="addSp modSp add replId">
        <pc:chgData name="Armin Kozik" userId="5b75615e529166ac" providerId="Windows Live" clId="Web-{DD111BD2-76B4-4B21-8A6E-14EA2A773601}" dt="2023-08-13T12:58:21.724" v="923" actId="14100"/>
        <pc:sldMkLst>
          <pc:docMk/>
          <pc:sldMk cId="3319423859" sldId="320"/>
        </pc:sldMkLst>
        <pc:spChg chg="add mod">
          <ac:chgData name="Armin Kozik" userId="5b75615e529166ac" providerId="Windows Live" clId="Web-{DD111BD2-76B4-4B21-8A6E-14EA2A773601}" dt="2023-08-13T09:13:25.615" v="762" actId="14100"/>
          <ac:spMkLst>
            <pc:docMk/>
            <pc:sldMk cId="3319423859" sldId="320"/>
            <ac:spMk id="3" creationId="{2FCA7202-E4A7-7C74-26EB-C89AEDB6BEEA}"/>
          </ac:spMkLst>
        </pc:spChg>
        <pc:spChg chg="mod">
          <ac:chgData name="Armin Kozik" userId="5b75615e529166ac" providerId="Windows Live" clId="Web-{DD111BD2-76B4-4B21-8A6E-14EA2A773601}" dt="2023-08-13T12:58:21.724" v="923" actId="14100"/>
          <ac:spMkLst>
            <pc:docMk/>
            <pc:sldMk cId="3319423859" sldId="320"/>
            <ac:spMk id="7" creationId="{EFC2631C-910B-9945-48D9-14319A91F9BF}"/>
          </ac:spMkLst>
        </pc:spChg>
        <pc:picChg chg="add mod">
          <ac:chgData name="Armin Kozik" userId="5b75615e529166ac" providerId="Windows Live" clId="Web-{DD111BD2-76B4-4B21-8A6E-14EA2A773601}" dt="2023-08-12T10:04:25.344" v="583" actId="1076"/>
          <ac:picMkLst>
            <pc:docMk/>
            <pc:sldMk cId="3319423859" sldId="320"/>
            <ac:picMk id="2" creationId="{1EFD5F99-5CBD-4745-92DE-5C4EE2E2EC08}"/>
          </ac:picMkLst>
        </pc:picChg>
      </pc:sldChg>
      <pc:sldChg chg="addSp delSp modSp add replId">
        <pc:chgData name="Armin Kozik" userId="5b75615e529166ac" providerId="Windows Live" clId="Web-{DD111BD2-76B4-4B21-8A6E-14EA2A773601}" dt="2023-08-13T12:59:55.900" v="939" actId="14100"/>
        <pc:sldMkLst>
          <pc:docMk/>
          <pc:sldMk cId="2017263400" sldId="321"/>
        </pc:sldMkLst>
        <pc:spChg chg="mod">
          <ac:chgData name="Armin Kozik" userId="5b75615e529166ac" providerId="Windows Live" clId="Web-{DD111BD2-76B4-4B21-8A6E-14EA2A773601}" dt="2023-08-12T10:05:16.720" v="591" actId="20577"/>
          <ac:spMkLst>
            <pc:docMk/>
            <pc:sldMk cId="2017263400" sldId="321"/>
            <ac:spMk id="4" creationId="{12C56E93-DFF0-F210-9A76-6023F853CE8B}"/>
          </ac:spMkLst>
        </pc:spChg>
        <pc:spChg chg="del mod">
          <ac:chgData name="Armin Kozik" userId="5b75615e529166ac" providerId="Windows Live" clId="Web-{DD111BD2-76B4-4B21-8A6E-14EA2A773601}" dt="2023-08-12T10:06:18.315" v="606"/>
          <ac:spMkLst>
            <pc:docMk/>
            <pc:sldMk cId="2017263400" sldId="321"/>
            <ac:spMk id="6" creationId="{2F5E8E52-619B-6C90-DBB4-9ECD5A453D0C}"/>
          </ac:spMkLst>
        </pc:spChg>
        <pc:spChg chg="add mod">
          <ac:chgData name="Armin Kozik" userId="5b75615e529166ac" providerId="Windows Live" clId="Web-{DD111BD2-76B4-4B21-8A6E-14EA2A773601}" dt="2023-08-13T09:56:54.876" v="834" actId="14100"/>
          <ac:spMkLst>
            <pc:docMk/>
            <pc:sldMk cId="2017263400" sldId="321"/>
            <ac:spMk id="6" creationId="{A9DAF71D-D6CF-9D6F-6D6A-4933E3EE3162}"/>
          </ac:spMkLst>
        </pc:spChg>
        <pc:spChg chg="mod">
          <ac:chgData name="Armin Kozik" userId="5b75615e529166ac" providerId="Windows Live" clId="Web-{DD111BD2-76B4-4B21-8A6E-14EA2A773601}" dt="2023-08-13T12:59:55.900" v="939" actId="14100"/>
          <ac:spMkLst>
            <pc:docMk/>
            <pc:sldMk cId="2017263400" sldId="321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3T09:57:05.985" v="837" actId="14100"/>
          <ac:spMkLst>
            <pc:docMk/>
            <pc:sldMk cId="2017263400" sldId="321"/>
            <ac:spMk id="8" creationId="{97D53CDD-CE5D-4E19-4A1F-3E70C4F85515}"/>
          </ac:spMkLst>
        </pc:spChg>
        <pc:spChg chg="add del mod">
          <ac:chgData name="Armin Kozik" userId="5b75615e529166ac" providerId="Windows Live" clId="Web-{DD111BD2-76B4-4B21-8A6E-14EA2A773601}" dt="2023-08-12T10:06:48.316" v="614"/>
          <ac:spMkLst>
            <pc:docMk/>
            <pc:sldMk cId="2017263400" sldId="321"/>
            <ac:spMk id="11" creationId="{DA174B5A-979A-840B-F047-DF916E112200}"/>
          </ac:spMkLst>
        </pc:spChg>
        <pc:spChg chg="add mod">
          <ac:chgData name="Armin Kozik" userId="5b75615e529166ac" providerId="Windows Live" clId="Web-{DD111BD2-76B4-4B21-8A6E-14EA2A773601}" dt="2023-08-13T12:59:52.494" v="938" actId="14100"/>
          <ac:spMkLst>
            <pc:docMk/>
            <pc:sldMk cId="2017263400" sldId="321"/>
            <ac:spMk id="12" creationId="{5B072117-FB29-1681-42C9-65A07217276C}"/>
          </ac:spMkLst>
        </pc:spChg>
        <pc:picChg chg="add mod">
          <ac:chgData name="Armin Kozik" userId="5b75615e529166ac" providerId="Windows Live" clId="Web-{DD111BD2-76B4-4B21-8A6E-14EA2A773601}" dt="2023-08-12T10:05:57.846" v="600" actId="1076"/>
          <ac:picMkLst>
            <pc:docMk/>
            <pc:sldMk cId="2017263400" sldId="321"/>
            <ac:picMk id="2" creationId="{5101E1D8-E167-A8A6-33F3-0996DB8615B6}"/>
          </ac:picMkLst>
        </pc:picChg>
        <pc:picChg chg="add mod">
          <ac:chgData name="Armin Kozik" userId="5b75615e529166ac" providerId="Windows Live" clId="Web-{DD111BD2-76B4-4B21-8A6E-14EA2A773601}" dt="2023-08-12T10:06:16.284" v="605" actId="1076"/>
          <ac:picMkLst>
            <pc:docMk/>
            <pc:sldMk cId="2017263400" sldId="321"/>
            <ac:picMk id="3" creationId="{F6D5BB6F-FBDA-0198-C4C9-E69178F58E6F}"/>
          </ac:picMkLst>
        </pc:picChg>
        <pc:picChg chg="del">
          <ac:chgData name="Armin Kozik" userId="5b75615e529166ac" providerId="Windows Live" clId="Web-{DD111BD2-76B4-4B21-8A6E-14EA2A773601}" dt="2023-08-12T10:05:31.470" v="596"/>
          <ac:picMkLst>
            <pc:docMk/>
            <pc:sldMk cId="2017263400" sldId="321"/>
            <ac:picMk id="5" creationId="{8997DE03-C99C-860F-BFEF-61ADC32FEBFA}"/>
          </ac:picMkLst>
        </pc:picChg>
        <pc:picChg chg="del">
          <ac:chgData name="Armin Kozik" userId="5b75615e529166ac" providerId="Windows Live" clId="Web-{DD111BD2-76B4-4B21-8A6E-14EA2A773601}" dt="2023-08-12T10:06:01.190" v="601"/>
          <ac:picMkLst>
            <pc:docMk/>
            <pc:sldMk cId="2017263400" sldId="321"/>
            <ac:picMk id="8" creationId="{BF958834-CD27-1E40-BECD-0048F3FB824F}"/>
          </ac:picMkLst>
        </pc:picChg>
      </pc:sldChg>
      <pc:sldChg chg="addSp delSp modSp add replId">
        <pc:chgData name="Armin Kozik" userId="5b75615e529166ac" providerId="Windows Live" clId="Web-{DD111BD2-76B4-4B21-8A6E-14EA2A773601}" dt="2023-08-13T12:59:43.227" v="937" actId="14100"/>
        <pc:sldMkLst>
          <pc:docMk/>
          <pc:sldMk cId="2318709055" sldId="322"/>
        </pc:sldMkLst>
        <pc:spChg chg="mod">
          <ac:chgData name="Armin Kozik" userId="5b75615e529166ac" providerId="Windows Live" clId="Web-{DD111BD2-76B4-4B21-8A6E-14EA2A773601}" dt="2023-08-12T13:46:47.038" v="641" actId="20577"/>
          <ac:spMkLst>
            <pc:docMk/>
            <pc:sldMk cId="2318709055" sldId="322"/>
            <ac:spMk id="4" creationId="{12C56E93-DFF0-F210-9A76-6023F853CE8B}"/>
          </ac:spMkLst>
        </pc:spChg>
        <pc:spChg chg="mod">
          <ac:chgData name="Armin Kozik" userId="5b75615e529166ac" providerId="Windows Live" clId="Web-{DD111BD2-76B4-4B21-8A6E-14EA2A773601}" dt="2023-08-13T12:59:43.227" v="937" actId="14100"/>
          <ac:spMkLst>
            <pc:docMk/>
            <pc:sldMk cId="2318709055" sldId="322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3T09:48:34.175" v="822" actId="14100"/>
          <ac:spMkLst>
            <pc:docMk/>
            <pc:sldMk cId="2318709055" sldId="322"/>
            <ac:spMk id="8" creationId="{80764ABE-E25D-952A-85E2-1823329A2443}"/>
          </ac:spMkLst>
        </pc:spChg>
        <pc:spChg chg="add mod">
          <ac:chgData name="Armin Kozik" userId="5b75615e529166ac" providerId="Windows Live" clId="Web-{DD111BD2-76B4-4B21-8A6E-14EA2A773601}" dt="2023-08-13T09:48:44.894" v="825" actId="14100"/>
          <ac:spMkLst>
            <pc:docMk/>
            <pc:sldMk cId="2318709055" sldId="322"/>
            <ac:spMk id="11" creationId="{DF59FB78-F898-D872-7DFF-8A31FA6F7F4B}"/>
          </ac:spMkLst>
        </pc:spChg>
        <pc:spChg chg="add mod">
          <ac:chgData name="Armin Kozik" userId="5b75615e529166ac" providerId="Windows Live" clId="Web-{DD111BD2-76B4-4B21-8A6E-14EA2A773601}" dt="2023-08-13T09:48:57.160" v="828" actId="14100"/>
          <ac:spMkLst>
            <pc:docMk/>
            <pc:sldMk cId="2318709055" sldId="322"/>
            <ac:spMk id="12" creationId="{31F955E7-1A68-B364-EE2C-E132048C1C28}"/>
          </ac:spMkLst>
        </pc:spChg>
        <pc:spChg chg="add mod">
          <ac:chgData name="Armin Kozik" userId="5b75615e529166ac" providerId="Windows Live" clId="Web-{DD111BD2-76B4-4B21-8A6E-14EA2A773601}" dt="2023-08-13T09:49:13.098" v="831" actId="14100"/>
          <ac:spMkLst>
            <pc:docMk/>
            <pc:sldMk cId="2318709055" sldId="322"/>
            <ac:spMk id="13" creationId="{F6BF612F-A4EC-5865-CDBB-047963CD6E37}"/>
          </ac:spMkLst>
        </pc:spChg>
        <pc:picChg chg="del">
          <ac:chgData name="Armin Kozik" userId="5b75615e529166ac" providerId="Windows Live" clId="Web-{DD111BD2-76B4-4B21-8A6E-14EA2A773601}" dt="2023-08-12T13:46:55.882" v="642"/>
          <ac:picMkLst>
            <pc:docMk/>
            <pc:sldMk cId="2318709055" sldId="322"/>
            <ac:picMk id="2" creationId="{BBF20F44-9E4D-8E07-32EC-A70E9B5D1DCA}"/>
          </ac:picMkLst>
        </pc:picChg>
        <pc:picChg chg="add mod">
          <ac:chgData name="Armin Kozik" userId="5b75615e529166ac" providerId="Windows Live" clId="Web-{DD111BD2-76B4-4B21-8A6E-14EA2A773601}" dt="2023-08-12T13:47:17.540" v="646" actId="1076"/>
          <ac:picMkLst>
            <pc:docMk/>
            <pc:sldMk cId="2318709055" sldId="322"/>
            <ac:picMk id="3" creationId="{BACDAF0D-5743-4AB7-EEAE-EB724D508A43}"/>
          </ac:picMkLst>
        </pc:picChg>
        <pc:picChg chg="add mod">
          <ac:chgData name="Armin Kozik" userId="5b75615e529166ac" providerId="Windows Live" clId="Web-{DD111BD2-76B4-4B21-8A6E-14EA2A773601}" dt="2023-08-12T13:49:59.802" v="650" actId="1076"/>
          <ac:picMkLst>
            <pc:docMk/>
            <pc:sldMk cId="2318709055" sldId="322"/>
            <ac:picMk id="5" creationId="{6619F101-0C0B-F872-12E6-661F14E9661F}"/>
          </ac:picMkLst>
        </pc:picChg>
        <pc:picChg chg="del">
          <ac:chgData name="Armin Kozik" userId="5b75615e529166ac" providerId="Windows Live" clId="Web-{DD111BD2-76B4-4B21-8A6E-14EA2A773601}" dt="2023-08-12T13:47:46.011" v="647"/>
          <ac:picMkLst>
            <pc:docMk/>
            <pc:sldMk cId="2318709055" sldId="322"/>
            <ac:picMk id="8" creationId="{BF958834-CD27-1E40-BECD-0048F3FB824F}"/>
          </ac:picMkLst>
        </pc:picChg>
      </pc:sldChg>
      <pc:sldChg chg="addSp delSp modSp add replId">
        <pc:chgData name="Armin Kozik" userId="5b75615e529166ac" providerId="Windows Live" clId="Web-{DD111BD2-76B4-4B21-8A6E-14EA2A773601}" dt="2023-08-13T12:36:29.831" v="917" actId="14100"/>
        <pc:sldMkLst>
          <pc:docMk/>
          <pc:sldMk cId="1227451353" sldId="323"/>
        </pc:sldMkLst>
        <pc:spChg chg="add mod">
          <ac:chgData name="Armin Kozik" userId="5b75615e529166ac" providerId="Windows Live" clId="Web-{DD111BD2-76B4-4B21-8A6E-14EA2A773601}" dt="2023-08-13T09:11:54.487" v="755" actId="14100"/>
          <ac:spMkLst>
            <pc:docMk/>
            <pc:sldMk cId="1227451353" sldId="323"/>
            <ac:spMk id="5" creationId="{2C111498-3BEB-B75E-5D9A-559E137364F9}"/>
          </ac:spMkLst>
        </pc:spChg>
        <pc:spChg chg="mod">
          <ac:chgData name="Armin Kozik" userId="5b75615e529166ac" providerId="Windows Live" clId="Web-{DD111BD2-76B4-4B21-8A6E-14EA2A773601}" dt="2023-08-13T12:36:29.831" v="917" actId="14100"/>
          <ac:spMkLst>
            <pc:docMk/>
            <pc:sldMk cId="1227451353" sldId="323"/>
            <ac:spMk id="7" creationId="{EFC2631C-910B-9945-48D9-14319A91F9BF}"/>
          </ac:spMkLst>
        </pc:spChg>
        <pc:spChg chg="add del">
          <ac:chgData name="Armin Kozik" userId="5b75615e529166ac" providerId="Windows Live" clId="Web-{DD111BD2-76B4-4B21-8A6E-14EA2A773601}" dt="2023-08-13T09:11:59.956" v="757"/>
          <ac:spMkLst>
            <pc:docMk/>
            <pc:sldMk cId="1227451353" sldId="323"/>
            <ac:spMk id="10" creationId="{EC094755-885D-F1CB-6EFC-FF40E7BC4B62}"/>
          </ac:spMkLst>
        </pc:spChg>
        <pc:picChg chg="del">
          <ac:chgData name="Armin Kozik" userId="5b75615e529166ac" providerId="Windows Live" clId="Web-{DD111BD2-76B4-4B21-8A6E-14EA2A773601}" dt="2023-08-12T15:12:30.345" v="679"/>
          <ac:picMkLst>
            <pc:docMk/>
            <pc:sldMk cId="1227451353" sldId="323"/>
            <ac:picMk id="2" creationId="{21DE87E6-6491-7D40-15AD-1837E4B3B35A}"/>
          </ac:picMkLst>
        </pc:picChg>
        <pc:picChg chg="add mod">
          <ac:chgData name="Armin Kozik" userId="5b75615e529166ac" providerId="Windows Live" clId="Web-{DD111BD2-76B4-4B21-8A6E-14EA2A773601}" dt="2023-08-12T15:12:51.892" v="683" actId="1076"/>
          <ac:picMkLst>
            <pc:docMk/>
            <pc:sldMk cId="1227451353" sldId="323"/>
            <ac:picMk id="3" creationId="{2731B1CE-07E5-EA87-C994-325610B616BE}"/>
          </ac:picMkLst>
        </pc:picChg>
        <pc:picChg chg="add">
          <ac:chgData name="Armin Kozik" userId="5b75615e529166ac" providerId="Windows Live" clId="Web-{DD111BD2-76B4-4B21-8A6E-14EA2A773601}" dt="2023-08-12T15:14:05.833" v="690"/>
          <ac:picMkLst>
            <pc:docMk/>
            <pc:sldMk cId="1227451353" sldId="323"/>
            <ac:picMk id="8" creationId="{CD3D5AC2-CA8B-6EF6-60AA-AEBFA24F869B}"/>
          </ac:picMkLst>
        </pc:picChg>
        <pc:picChg chg="del">
          <ac:chgData name="Armin Kozik" userId="5b75615e529166ac" providerId="Windows Live" clId="Web-{DD111BD2-76B4-4B21-8A6E-14EA2A773601}" dt="2023-08-12T15:14:05.020" v="689"/>
          <ac:picMkLst>
            <pc:docMk/>
            <pc:sldMk cId="1227451353" sldId="323"/>
            <ac:picMk id="12" creationId="{65B3B166-CD84-21AC-EC80-22093A13B7C7}"/>
          </ac:picMkLst>
        </pc:picChg>
      </pc:sldChg>
      <pc:sldChg chg="add del replId">
        <pc:chgData name="Armin Kozik" userId="5b75615e529166ac" providerId="Windows Live" clId="Web-{DD111BD2-76B4-4B21-8A6E-14EA2A773601}" dt="2023-08-13T10:01:31.508" v="870"/>
        <pc:sldMkLst>
          <pc:docMk/>
          <pc:sldMk cId="560586863" sldId="324"/>
        </pc:sldMkLst>
      </pc:sldChg>
      <pc:sldChg chg="addSp modSp add replId addAnim">
        <pc:chgData name="Armin Kozik" userId="5b75615e529166ac" providerId="Windows Live" clId="Web-{DD111BD2-76B4-4B21-8A6E-14EA2A773601}" dt="2023-08-13T12:58:42.772" v="926" actId="14100"/>
        <pc:sldMkLst>
          <pc:docMk/>
          <pc:sldMk cId="103092347" sldId="325"/>
        </pc:sldMkLst>
        <pc:spChg chg="add mod">
          <ac:chgData name="Armin Kozik" userId="5b75615e529166ac" providerId="Windows Live" clId="Web-{DD111BD2-76B4-4B21-8A6E-14EA2A773601}" dt="2023-08-13T09:59:26.442" v="854" actId="14100"/>
          <ac:spMkLst>
            <pc:docMk/>
            <pc:sldMk cId="103092347" sldId="325"/>
            <ac:spMk id="2" creationId="{9CDA9884-CA50-5975-C300-66D2FD6D0B71}"/>
          </ac:spMkLst>
        </pc:spChg>
        <pc:spChg chg="mod">
          <ac:chgData name="Armin Kozik" userId="5b75615e529166ac" providerId="Windows Live" clId="Web-{DD111BD2-76B4-4B21-8A6E-14EA2A773601}" dt="2023-08-13T12:58:42.772" v="926" actId="14100"/>
          <ac:spMkLst>
            <pc:docMk/>
            <pc:sldMk cId="103092347" sldId="325"/>
            <ac:spMk id="7" creationId="{EFC2631C-910B-9945-48D9-14319A91F9BF}"/>
          </ac:spMkLst>
        </pc:spChg>
        <pc:spChg chg="add mod">
          <ac:chgData name="Armin Kozik" userId="5b75615e529166ac" providerId="Windows Live" clId="Web-{DD111BD2-76B4-4B21-8A6E-14EA2A773601}" dt="2023-08-13T10:00:09.193" v="862" actId="1076"/>
          <ac:spMkLst>
            <pc:docMk/>
            <pc:sldMk cId="103092347" sldId="325"/>
            <ac:spMk id="16" creationId="{5F016B7A-647A-29A7-5E97-D3D2EEBBF390}"/>
          </ac:spMkLst>
        </pc:spChg>
        <pc:cxnChg chg="add mod">
          <ac:chgData name="Armin Kozik" userId="5b75615e529166ac" providerId="Windows Live" clId="Web-{DD111BD2-76B4-4B21-8A6E-14EA2A773601}" dt="2023-08-13T09:59:40.208" v="856" actId="1076"/>
          <ac:cxnSpMkLst>
            <pc:docMk/>
            <pc:sldMk cId="103092347" sldId="325"/>
            <ac:cxnSpMk id="12" creationId="{FEEF2477-149E-5DF5-FF88-EEB5ED2EA298}"/>
          </ac:cxnSpMkLst>
        </pc:cxnChg>
        <pc:cxnChg chg="add mod">
          <ac:chgData name="Armin Kozik" userId="5b75615e529166ac" providerId="Windows Live" clId="Web-{DD111BD2-76B4-4B21-8A6E-14EA2A773601}" dt="2023-08-13T09:59:54.755" v="860" actId="1076"/>
          <ac:cxnSpMkLst>
            <pc:docMk/>
            <pc:sldMk cId="103092347" sldId="325"/>
            <ac:cxnSpMk id="15" creationId="{3A6C94E8-8A2A-8D54-5586-D73F3687126A}"/>
          </ac:cxnSpMkLst>
        </pc:cxnChg>
      </pc:sldChg>
      <pc:sldChg chg="addSp modSp add del replId">
        <pc:chgData name="Armin Kozik" userId="5b75615e529166ac" providerId="Windows Live" clId="Web-{DD111BD2-76B4-4B21-8A6E-14EA2A773601}" dt="2023-08-13T10:01:27.321" v="869"/>
        <pc:sldMkLst>
          <pc:docMk/>
          <pc:sldMk cId="3680254344" sldId="326"/>
        </pc:sldMkLst>
        <pc:spChg chg="add mod">
          <ac:chgData name="Armin Kozik" userId="5b75615e529166ac" providerId="Windows Live" clId="Web-{DD111BD2-76B4-4B21-8A6E-14EA2A773601}" dt="2023-08-13T09:17:17.465" v="791" actId="14100"/>
          <ac:spMkLst>
            <pc:docMk/>
            <pc:sldMk cId="3680254344" sldId="326"/>
            <ac:spMk id="5" creationId="{1C9FFE49-EC99-8301-5ACD-D25BB1EA9C4C}"/>
          </ac:spMkLst>
        </pc:spChg>
      </pc:sldChg>
    </pc:docChg>
  </pc:docChgLst>
  <pc:docChgLst>
    <pc:chgData name="Celina W" userId="1c01fa96d866e91a" providerId="Windows Live" clId="Web-{A18C4DC3-CBEF-4939-86A2-A25DB76D5CA7}"/>
    <pc:docChg chg="addSld delSld modSld">
      <pc:chgData name="Celina W" userId="1c01fa96d866e91a" providerId="Windows Live" clId="Web-{A18C4DC3-CBEF-4939-86A2-A25DB76D5CA7}" dt="2023-06-15T21:51:09.607" v="392" actId="1076"/>
      <pc:docMkLst>
        <pc:docMk/>
      </pc:docMkLst>
      <pc:sldChg chg="addSp delSp modSp">
        <pc:chgData name="Celina W" userId="1c01fa96d866e91a" providerId="Windows Live" clId="Web-{A18C4DC3-CBEF-4939-86A2-A25DB76D5CA7}" dt="2023-06-15T17:21:49.313" v="62" actId="20577"/>
        <pc:sldMkLst>
          <pc:docMk/>
          <pc:sldMk cId="4036070795" sldId="258"/>
        </pc:sldMkLst>
        <pc:spChg chg="mod">
          <ac:chgData name="Celina W" userId="1c01fa96d866e91a" providerId="Windows Live" clId="Web-{A18C4DC3-CBEF-4939-86A2-A25DB76D5CA7}" dt="2023-06-15T17:21:49.313" v="62" actId="20577"/>
          <ac:spMkLst>
            <pc:docMk/>
            <pc:sldMk cId="4036070795" sldId="258"/>
            <ac:spMk id="3" creationId="{6B1676BA-F2F7-4A11-83DD-CBF640797734}"/>
          </ac:spMkLst>
        </pc:spChg>
        <pc:spChg chg="add mod">
          <ac:chgData name="Celina W" userId="1c01fa96d866e91a" providerId="Windows Live" clId="Web-{A18C4DC3-CBEF-4939-86A2-A25DB76D5CA7}" dt="2023-06-15T17:21:42.313" v="61" actId="20577"/>
          <ac:spMkLst>
            <pc:docMk/>
            <pc:sldMk cId="4036070795" sldId="258"/>
            <ac:spMk id="8" creationId="{DC54D4C8-2D11-54D2-8B36-5A044A5AEB80}"/>
          </ac:spMkLst>
        </pc:spChg>
        <pc:picChg chg="add del mod">
          <ac:chgData name="Celina W" userId="1c01fa96d866e91a" providerId="Windows Live" clId="Web-{A18C4DC3-CBEF-4939-86A2-A25DB76D5CA7}" dt="2023-06-15T17:21:29.594" v="59"/>
          <ac:picMkLst>
            <pc:docMk/>
            <pc:sldMk cId="4036070795" sldId="258"/>
            <ac:picMk id="5" creationId="{F7AE7831-B6F9-AD4A-892A-E2EE6107C646}"/>
          </ac:picMkLst>
        </pc:picChg>
      </pc:sldChg>
      <pc:sldChg chg="addSp delSp modSp delAnim">
        <pc:chgData name="Celina W" userId="1c01fa96d866e91a" providerId="Windows Live" clId="Web-{A18C4DC3-CBEF-4939-86A2-A25DB76D5CA7}" dt="2023-06-15T19:14:35.503" v="378"/>
        <pc:sldMkLst>
          <pc:docMk/>
          <pc:sldMk cId="342421748" sldId="277"/>
        </pc:sldMkLst>
        <pc:spChg chg="mod">
          <ac:chgData name="Celina W" userId="1c01fa96d866e91a" providerId="Windows Live" clId="Web-{A18C4DC3-CBEF-4939-86A2-A25DB76D5CA7}" dt="2023-06-15T17:16:19.288" v="44" actId="20577"/>
          <ac:spMkLst>
            <pc:docMk/>
            <pc:sldMk cId="342421748" sldId="277"/>
            <ac:spMk id="3" creationId="{21262D9A-F405-9269-1672-9C485CCAD24F}"/>
          </ac:spMkLst>
        </pc:spChg>
        <pc:picChg chg="add del mod">
          <ac:chgData name="Celina W" userId="1c01fa96d866e91a" providerId="Windows Live" clId="Web-{A18C4DC3-CBEF-4939-86A2-A25DB76D5CA7}" dt="2023-06-15T16:14:33.187" v="11"/>
          <ac:picMkLst>
            <pc:docMk/>
            <pc:sldMk cId="342421748" sldId="277"/>
            <ac:picMk id="4" creationId="{42EC86E9-7E38-68CB-EF97-AF550FF9CFF8}"/>
          </ac:picMkLst>
        </pc:picChg>
        <pc:picChg chg="add mod">
          <ac:chgData name="Celina W" userId="1c01fa96d866e91a" providerId="Windows Live" clId="Web-{A18C4DC3-CBEF-4939-86A2-A25DB76D5CA7}" dt="2023-06-15T16:20:45.958" v="32" actId="1076"/>
          <ac:picMkLst>
            <pc:docMk/>
            <pc:sldMk cId="342421748" sldId="277"/>
            <ac:picMk id="6" creationId="{F70FF7B8-4340-1067-7DAD-ADC4848A76AB}"/>
          </ac:picMkLst>
        </pc:picChg>
      </pc:sldChg>
      <pc:sldChg chg="modSp">
        <pc:chgData name="Celina W" userId="1c01fa96d866e91a" providerId="Windows Live" clId="Web-{A18C4DC3-CBEF-4939-86A2-A25DB76D5CA7}" dt="2023-06-15T19:12:10.471" v="368" actId="20577"/>
        <pc:sldMkLst>
          <pc:docMk/>
          <pc:sldMk cId="73772205" sldId="278"/>
        </pc:sldMkLst>
        <pc:spChg chg="mod">
          <ac:chgData name="Celina W" userId="1c01fa96d866e91a" providerId="Windows Live" clId="Web-{A18C4DC3-CBEF-4939-86A2-A25DB76D5CA7}" dt="2023-06-15T19:12:10.471" v="368" actId="20577"/>
          <ac:spMkLst>
            <pc:docMk/>
            <pc:sldMk cId="73772205" sldId="278"/>
            <ac:spMk id="3" creationId="{21262D9A-F405-9269-1672-9C485CCAD24F}"/>
          </ac:spMkLst>
        </pc:spChg>
      </pc:sldChg>
      <pc:sldChg chg="modSp delAnim">
        <pc:chgData name="Celina W" userId="1c01fa96d866e91a" providerId="Windows Live" clId="Web-{A18C4DC3-CBEF-4939-86A2-A25DB76D5CA7}" dt="2023-06-15T21:51:09.607" v="392" actId="1076"/>
        <pc:sldMkLst>
          <pc:docMk/>
          <pc:sldMk cId="2418181878" sldId="279"/>
        </pc:sldMkLst>
        <pc:spChg chg="mod">
          <ac:chgData name="Celina W" userId="1c01fa96d866e91a" providerId="Windows Live" clId="Web-{A18C4DC3-CBEF-4939-86A2-A25DB76D5CA7}" dt="2023-06-15T18:41:59.887" v="177" actId="20577"/>
          <ac:spMkLst>
            <pc:docMk/>
            <pc:sldMk cId="2418181878" sldId="279"/>
            <ac:spMk id="3" creationId="{21262D9A-F405-9269-1672-9C485CCAD24F}"/>
          </ac:spMkLst>
        </pc:spChg>
        <pc:spChg chg="mod">
          <ac:chgData name="Celina W" userId="1c01fa96d866e91a" providerId="Windows Live" clId="Web-{A18C4DC3-CBEF-4939-86A2-A25DB76D5CA7}" dt="2023-06-15T21:51:09.607" v="392" actId="1076"/>
          <ac:spMkLst>
            <pc:docMk/>
            <pc:sldMk cId="2418181878" sldId="279"/>
            <ac:spMk id="5" creationId="{C1F5B457-0250-84BE-8583-231D9E6FDF56}"/>
          </ac:spMkLst>
        </pc:spChg>
      </pc:sldChg>
      <pc:sldChg chg="addSp delSp modSp add del replId delAnim">
        <pc:chgData name="Celina W" userId="1c01fa96d866e91a" providerId="Windows Live" clId="Web-{A18C4DC3-CBEF-4939-86A2-A25DB76D5CA7}" dt="2023-06-15T21:24:37.241" v="379"/>
        <pc:sldMkLst>
          <pc:docMk/>
          <pc:sldMk cId="3638862166" sldId="280"/>
        </pc:sldMkLst>
        <pc:spChg chg="mod">
          <ac:chgData name="Celina W" userId="1c01fa96d866e91a" providerId="Windows Live" clId="Web-{A18C4DC3-CBEF-4939-86A2-A25DB76D5CA7}" dt="2023-06-15T17:16:30.679" v="50" actId="20577"/>
          <ac:spMkLst>
            <pc:docMk/>
            <pc:sldMk cId="3638862166" sldId="280"/>
            <ac:spMk id="3" creationId="{21262D9A-F405-9269-1672-9C485CCAD24F}"/>
          </ac:spMkLst>
        </pc:spChg>
        <pc:picChg chg="add del mod">
          <ac:chgData name="Celina W" userId="1c01fa96d866e91a" providerId="Windows Live" clId="Web-{A18C4DC3-CBEF-4939-86A2-A25DB76D5CA7}" dt="2023-06-15T16:18:10.768" v="16"/>
          <ac:picMkLst>
            <pc:docMk/>
            <pc:sldMk cId="3638862166" sldId="280"/>
            <ac:picMk id="4" creationId="{78B351C5-1FF3-1975-EDDB-27C96BF04307}"/>
          </ac:picMkLst>
        </pc:picChg>
        <pc:picChg chg="add mod">
          <ac:chgData name="Celina W" userId="1c01fa96d866e91a" providerId="Windows Live" clId="Web-{A18C4DC3-CBEF-4939-86A2-A25DB76D5CA7}" dt="2023-06-15T16:20:02.816" v="29" actId="1076"/>
          <ac:picMkLst>
            <pc:docMk/>
            <pc:sldMk cId="3638862166" sldId="280"/>
            <ac:picMk id="6" creationId="{F30AA3B7-6656-1D0E-8E2D-6E3F3AF93A36}"/>
          </ac:picMkLst>
        </pc:picChg>
      </pc:sldChg>
      <pc:sldChg chg="add del replId">
        <pc:chgData name="Celina W" userId="1c01fa96d866e91a" providerId="Windows Live" clId="Web-{A18C4DC3-CBEF-4939-86A2-A25DB76D5CA7}" dt="2023-06-15T17:15:58.131" v="33"/>
        <pc:sldMkLst>
          <pc:docMk/>
          <pc:sldMk cId="178285732" sldId="281"/>
        </pc:sldMkLst>
      </pc:sldChg>
      <pc:sldChg chg="modSp add replId delAnim">
        <pc:chgData name="Celina W" userId="1c01fa96d866e91a" providerId="Windows Live" clId="Web-{A18C4DC3-CBEF-4939-86A2-A25DB76D5CA7}" dt="2023-06-15T19:12:40.658" v="370"/>
        <pc:sldMkLst>
          <pc:docMk/>
          <pc:sldMk cId="1594760197" sldId="281"/>
        </pc:sldMkLst>
        <pc:spChg chg="mod">
          <ac:chgData name="Celina W" userId="1c01fa96d866e91a" providerId="Windows Live" clId="Web-{A18C4DC3-CBEF-4939-86A2-A25DB76D5CA7}" dt="2023-06-15T18:41:57.746" v="175" actId="20577"/>
          <ac:spMkLst>
            <pc:docMk/>
            <pc:sldMk cId="1594760197" sldId="281"/>
            <ac:spMk id="3" creationId="{21262D9A-F405-9269-1672-9C485CCAD24F}"/>
          </ac:spMkLst>
        </pc:spChg>
        <pc:spChg chg="mod">
          <ac:chgData name="Celina W" userId="1c01fa96d866e91a" providerId="Windows Live" clId="Web-{A18C4DC3-CBEF-4939-86A2-A25DB76D5CA7}" dt="2023-06-15T18:46:31.671" v="240" actId="1076"/>
          <ac:spMkLst>
            <pc:docMk/>
            <pc:sldMk cId="1594760197" sldId="281"/>
            <ac:spMk id="5" creationId="{C1F5B457-0250-84BE-8583-231D9E6FDF56}"/>
          </ac:spMkLst>
        </pc:spChg>
      </pc:sldChg>
      <pc:sldChg chg="addSp modSp add replId delAnim">
        <pc:chgData name="Celina W" userId="1c01fa96d866e91a" providerId="Windows Live" clId="Web-{A18C4DC3-CBEF-4939-86A2-A25DB76D5CA7}" dt="2023-06-15T19:12:44.205" v="371"/>
        <pc:sldMkLst>
          <pc:docMk/>
          <pc:sldMk cId="2239174465" sldId="282"/>
        </pc:sldMkLst>
        <pc:spChg chg="mod">
          <ac:chgData name="Celina W" userId="1c01fa96d866e91a" providerId="Windows Live" clId="Web-{A18C4DC3-CBEF-4939-86A2-A25DB76D5CA7}" dt="2023-06-15T18:41:53.574" v="173" actId="20577"/>
          <ac:spMkLst>
            <pc:docMk/>
            <pc:sldMk cId="2239174465" sldId="282"/>
            <ac:spMk id="3" creationId="{21262D9A-F405-9269-1672-9C485CCAD24F}"/>
          </ac:spMkLst>
        </pc:spChg>
        <pc:spChg chg="mod">
          <ac:chgData name="Celina W" userId="1c01fa96d866e91a" providerId="Windows Live" clId="Web-{A18C4DC3-CBEF-4939-86A2-A25DB76D5CA7}" dt="2023-06-15T18:49:44.236" v="261" actId="1076"/>
          <ac:spMkLst>
            <pc:docMk/>
            <pc:sldMk cId="2239174465" sldId="282"/>
            <ac:spMk id="5" creationId="{C1F5B457-0250-84BE-8583-231D9E6FDF56}"/>
          </ac:spMkLst>
        </pc:spChg>
        <pc:picChg chg="add mod">
          <ac:chgData name="Celina W" userId="1c01fa96d866e91a" providerId="Windows Live" clId="Web-{A18C4DC3-CBEF-4939-86A2-A25DB76D5CA7}" dt="2023-06-15T18:50:03.252" v="264" actId="1076"/>
          <ac:picMkLst>
            <pc:docMk/>
            <pc:sldMk cId="2239174465" sldId="282"/>
            <ac:picMk id="4" creationId="{10C2CEDC-FC1C-71C8-E8CA-F461011F0BE1}"/>
          </ac:picMkLst>
        </pc:picChg>
      </pc:sldChg>
      <pc:sldChg chg="modSp add mod replId delAnim modShow">
        <pc:chgData name="Celina W" userId="1c01fa96d866e91a" providerId="Windows Live" clId="Web-{A18C4DC3-CBEF-4939-86A2-A25DB76D5CA7}" dt="2023-06-15T21:50:50.122" v="388"/>
        <pc:sldMkLst>
          <pc:docMk/>
          <pc:sldMk cId="1959778224" sldId="283"/>
        </pc:sldMkLst>
        <pc:spChg chg="mod">
          <ac:chgData name="Celina W" userId="1c01fa96d866e91a" providerId="Windows Live" clId="Web-{A18C4DC3-CBEF-4939-86A2-A25DB76D5CA7}" dt="2023-06-15T18:41:50.511" v="171" actId="20577"/>
          <ac:spMkLst>
            <pc:docMk/>
            <pc:sldMk cId="1959778224" sldId="283"/>
            <ac:spMk id="3" creationId="{21262D9A-F405-9269-1672-9C485CCAD24F}"/>
          </ac:spMkLst>
        </pc:spChg>
        <pc:spChg chg="mod">
          <ac:chgData name="Celina W" userId="1c01fa96d866e91a" providerId="Windows Live" clId="Web-{A18C4DC3-CBEF-4939-86A2-A25DB76D5CA7}" dt="2023-06-15T19:01:00.509" v="356" actId="1076"/>
          <ac:spMkLst>
            <pc:docMk/>
            <pc:sldMk cId="1959778224" sldId="283"/>
            <ac:spMk id="5" creationId="{C1F5B457-0250-84BE-8583-231D9E6FDF56}"/>
          </ac:spMkLst>
        </pc:spChg>
      </pc:sldChg>
      <pc:sldChg chg="addSp delSp modSp add mod replId addAnim delAnim modShow">
        <pc:chgData name="Celina W" userId="1c01fa96d866e91a" providerId="Windows Live" clId="Web-{A18C4DC3-CBEF-4939-86A2-A25DB76D5CA7}" dt="2023-06-15T21:50:52.591" v="389"/>
        <pc:sldMkLst>
          <pc:docMk/>
          <pc:sldMk cId="1061100193" sldId="284"/>
        </pc:sldMkLst>
        <pc:spChg chg="mod">
          <ac:chgData name="Celina W" userId="1c01fa96d866e91a" providerId="Windows Live" clId="Web-{A18C4DC3-CBEF-4939-86A2-A25DB76D5CA7}" dt="2023-06-15T18:41:45.949" v="169" actId="20577"/>
          <ac:spMkLst>
            <pc:docMk/>
            <pc:sldMk cId="1061100193" sldId="284"/>
            <ac:spMk id="3" creationId="{21262D9A-F405-9269-1672-9C485CCAD24F}"/>
          </ac:spMkLst>
        </pc:spChg>
        <pc:spChg chg="del">
          <ac:chgData name="Celina W" userId="1c01fa96d866e91a" providerId="Windows Live" clId="Web-{A18C4DC3-CBEF-4939-86A2-A25DB76D5CA7}" dt="2023-06-15T19:13:09.315" v="374"/>
          <ac:spMkLst>
            <pc:docMk/>
            <pc:sldMk cId="1061100193" sldId="284"/>
            <ac:spMk id="5" creationId="{C1F5B457-0250-84BE-8583-231D9E6FDF56}"/>
          </ac:spMkLst>
        </pc:spChg>
        <pc:picChg chg="add mod">
          <ac:chgData name="Celina W" userId="1c01fa96d866e91a" providerId="Windows Live" clId="Web-{A18C4DC3-CBEF-4939-86A2-A25DB76D5CA7}" dt="2023-06-15T19:04:51.793" v="366" actId="1076"/>
          <ac:picMkLst>
            <pc:docMk/>
            <pc:sldMk cId="1061100193" sldId="284"/>
            <ac:picMk id="4" creationId="{3FEEBAA2-A614-1BEA-E7E7-B0821CDE1205}"/>
          </ac:picMkLst>
        </pc:picChg>
        <pc:picChg chg="add mod">
          <ac:chgData name="Celina W" userId="1c01fa96d866e91a" providerId="Windows Live" clId="Web-{A18C4DC3-CBEF-4939-86A2-A25DB76D5CA7}" dt="2023-06-15T19:04:39.356" v="364" actId="1076"/>
          <ac:picMkLst>
            <pc:docMk/>
            <pc:sldMk cId="1061100193" sldId="284"/>
            <ac:picMk id="6" creationId="{9E6DAD27-FAD3-25C0-7E45-D956B1916CBA}"/>
          </ac:picMkLst>
        </pc:picChg>
        <pc:picChg chg="add mod">
          <ac:chgData name="Celina W" userId="1c01fa96d866e91a" providerId="Windows Live" clId="Web-{A18C4DC3-CBEF-4939-86A2-A25DB76D5CA7}" dt="2023-06-15T19:04:46.590" v="365" actId="1076"/>
          <ac:picMkLst>
            <pc:docMk/>
            <pc:sldMk cId="1061100193" sldId="284"/>
            <ac:picMk id="7" creationId="{FDCDE96B-C1E6-22FD-D0BA-A575AAC48679}"/>
          </ac:picMkLst>
        </pc:picChg>
      </pc:sldChg>
      <pc:sldChg chg="addSp delSp modSp add replId">
        <pc:chgData name="Celina W" userId="1c01fa96d866e91a" providerId="Windows Live" clId="Web-{A18C4DC3-CBEF-4939-86A2-A25DB76D5CA7}" dt="2023-06-15T21:25:15.945" v="387" actId="1076"/>
        <pc:sldMkLst>
          <pc:docMk/>
          <pc:sldMk cId="3184059908" sldId="287"/>
        </pc:sldMkLst>
        <pc:spChg chg="mod">
          <ac:chgData name="Celina W" userId="1c01fa96d866e91a" providerId="Windows Live" clId="Web-{A18C4DC3-CBEF-4939-86A2-A25DB76D5CA7}" dt="2023-06-15T21:24:56.351" v="383" actId="20577"/>
          <ac:spMkLst>
            <pc:docMk/>
            <pc:sldMk cId="3184059908" sldId="287"/>
            <ac:spMk id="3" creationId="{21262D9A-F405-9269-1672-9C485CCAD24F}"/>
          </ac:spMkLst>
        </pc:spChg>
        <pc:picChg chg="add mod">
          <ac:chgData name="Celina W" userId="1c01fa96d866e91a" providerId="Windows Live" clId="Web-{A18C4DC3-CBEF-4939-86A2-A25DB76D5CA7}" dt="2023-06-15T21:25:15.945" v="387" actId="1076"/>
          <ac:picMkLst>
            <pc:docMk/>
            <pc:sldMk cId="3184059908" sldId="287"/>
            <ac:picMk id="4" creationId="{32E7481C-D505-73C4-55AC-F29E3D6197F4}"/>
          </ac:picMkLst>
        </pc:picChg>
        <pc:picChg chg="del">
          <ac:chgData name="Celina W" userId="1c01fa96d866e91a" providerId="Windows Live" clId="Web-{A18C4DC3-CBEF-4939-86A2-A25DB76D5CA7}" dt="2023-06-15T21:24:47.522" v="381"/>
          <ac:picMkLst>
            <pc:docMk/>
            <pc:sldMk cId="3184059908" sldId="287"/>
            <ac:picMk id="6" creationId="{F70FF7B8-4340-1067-7DAD-ADC4848A76AB}"/>
          </ac:picMkLst>
        </pc:picChg>
      </pc:sldChg>
    </pc:docChg>
  </pc:docChgLst>
  <pc:docChgLst>
    <pc:chgData name="Luis Schrader" userId="f68a596d8f7a078c" providerId="Windows Live" clId="Web-{D29F1FA3-8D06-42E9-88BE-4217921BF5AA}"/>
    <pc:docChg chg="addSld delSld modSld">
      <pc:chgData name="Luis Schrader" userId="f68a596d8f7a078c" providerId="Windows Live" clId="Web-{D29F1FA3-8D06-42E9-88BE-4217921BF5AA}" dt="2023-08-03T09:41:00.209" v="75" actId="20577"/>
      <pc:docMkLst>
        <pc:docMk/>
      </pc:docMkLst>
      <pc:sldChg chg="modSp">
        <pc:chgData name="Luis Schrader" userId="f68a596d8f7a078c" providerId="Windows Live" clId="Web-{D29F1FA3-8D06-42E9-88BE-4217921BF5AA}" dt="2023-08-03T09:38:30.844" v="7" actId="20577"/>
        <pc:sldMkLst>
          <pc:docMk/>
          <pc:sldMk cId="4036070795" sldId="258"/>
        </pc:sldMkLst>
        <pc:spChg chg="mod">
          <ac:chgData name="Luis Schrader" userId="f68a596d8f7a078c" providerId="Windows Live" clId="Web-{D29F1FA3-8D06-42E9-88BE-4217921BF5AA}" dt="2023-08-03T09:38:30.844" v="7" actId="20577"/>
          <ac:spMkLst>
            <pc:docMk/>
            <pc:sldMk cId="4036070795" sldId="258"/>
            <ac:spMk id="3" creationId="{6B1676BA-F2F7-4A11-83DD-CBF640797734}"/>
          </ac:spMkLst>
        </pc:spChg>
      </pc:sldChg>
      <pc:sldChg chg="modSp">
        <pc:chgData name="Luis Schrader" userId="f68a596d8f7a078c" providerId="Windows Live" clId="Web-{D29F1FA3-8D06-42E9-88BE-4217921BF5AA}" dt="2023-08-03T09:38:37.485" v="11" actId="20577"/>
        <pc:sldMkLst>
          <pc:docMk/>
          <pc:sldMk cId="2486988732" sldId="259"/>
        </pc:sldMkLst>
        <pc:spChg chg="mod">
          <ac:chgData name="Luis Schrader" userId="f68a596d8f7a078c" providerId="Windows Live" clId="Web-{D29F1FA3-8D06-42E9-88BE-4217921BF5AA}" dt="2023-08-03T09:38:37.485" v="11" actId="20577"/>
          <ac:spMkLst>
            <pc:docMk/>
            <pc:sldMk cId="2486988732" sldId="259"/>
            <ac:spMk id="6" creationId="{75053C0B-6822-A157-438C-DE6AB8E5B55E}"/>
          </ac:spMkLst>
        </pc:spChg>
      </pc:sldChg>
      <pc:sldChg chg="modSp">
        <pc:chgData name="Luis Schrader" userId="f68a596d8f7a078c" providerId="Windows Live" clId="Web-{D29F1FA3-8D06-42E9-88BE-4217921BF5AA}" dt="2023-08-03T09:39:08.267" v="31" actId="20577"/>
        <pc:sldMkLst>
          <pc:docMk/>
          <pc:sldMk cId="1210020691" sldId="260"/>
        </pc:sldMkLst>
        <pc:spChg chg="mod">
          <ac:chgData name="Luis Schrader" userId="f68a596d8f7a078c" providerId="Windows Live" clId="Web-{D29F1FA3-8D06-42E9-88BE-4217921BF5AA}" dt="2023-08-03T09:39:08.267" v="31" actId="20577"/>
          <ac:spMkLst>
            <pc:docMk/>
            <pc:sldMk cId="1210020691" sldId="260"/>
            <ac:spMk id="5" creationId="{C1F5B457-0250-84BE-8583-231D9E6FDF56}"/>
          </ac:spMkLst>
        </pc:spChg>
      </pc:sldChg>
      <pc:sldChg chg="del">
        <pc:chgData name="Luis Schrader" userId="f68a596d8f7a078c" providerId="Windows Live" clId="Web-{D29F1FA3-8D06-42E9-88BE-4217921BF5AA}" dt="2023-08-03T09:38:54.438" v="28"/>
        <pc:sldMkLst>
          <pc:docMk/>
          <pc:sldMk cId="2998242578" sldId="261"/>
        </pc:sldMkLst>
      </pc:sldChg>
      <pc:sldChg chg="del">
        <pc:chgData name="Luis Schrader" userId="f68a596d8f7a078c" providerId="Windows Live" clId="Web-{D29F1FA3-8D06-42E9-88BE-4217921BF5AA}" dt="2023-08-03T09:38:54.438" v="27"/>
        <pc:sldMkLst>
          <pc:docMk/>
          <pc:sldMk cId="3814045433" sldId="262"/>
        </pc:sldMkLst>
      </pc:sldChg>
      <pc:sldChg chg="del">
        <pc:chgData name="Luis Schrader" userId="f68a596d8f7a078c" providerId="Windows Live" clId="Web-{D29F1FA3-8D06-42E9-88BE-4217921BF5AA}" dt="2023-08-03T09:38:54.438" v="26"/>
        <pc:sldMkLst>
          <pc:docMk/>
          <pc:sldMk cId="2043046007" sldId="263"/>
        </pc:sldMkLst>
      </pc:sldChg>
      <pc:sldChg chg="del">
        <pc:chgData name="Luis Schrader" userId="f68a596d8f7a078c" providerId="Windows Live" clId="Web-{D29F1FA3-8D06-42E9-88BE-4217921BF5AA}" dt="2023-08-03T09:38:54.438" v="25"/>
        <pc:sldMkLst>
          <pc:docMk/>
          <pc:sldMk cId="2510336842" sldId="264"/>
        </pc:sldMkLst>
      </pc:sldChg>
      <pc:sldChg chg="del">
        <pc:chgData name="Luis Schrader" userId="f68a596d8f7a078c" providerId="Windows Live" clId="Web-{D29F1FA3-8D06-42E9-88BE-4217921BF5AA}" dt="2023-08-03T09:38:54.423" v="19"/>
        <pc:sldMkLst>
          <pc:docMk/>
          <pc:sldMk cId="649540417" sldId="265"/>
        </pc:sldMkLst>
      </pc:sldChg>
      <pc:sldChg chg="del">
        <pc:chgData name="Luis Schrader" userId="f68a596d8f7a078c" providerId="Windows Live" clId="Web-{D29F1FA3-8D06-42E9-88BE-4217921BF5AA}" dt="2023-08-03T09:38:54.438" v="23"/>
        <pc:sldMkLst>
          <pc:docMk/>
          <pc:sldMk cId="506114934" sldId="266"/>
        </pc:sldMkLst>
      </pc:sldChg>
      <pc:sldChg chg="del">
        <pc:chgData name="Luis Schrader" userId="f68a596d8f7a078c" providerId="Windows Live" clId="Web-{D29F1FA3-8D06-42E9-88BE-4217921BF5AA}" dt="2023-08-03T09:38:54.423" v="22"/>
        <pc:sldMkLst>
          <pc:docMk/>
          <pc:sldMk cId="1381178219" sldId="267"/>
        </pc:sldMkLst>
      </pc:sldChg>
      <pc:sldChg chg="del">
        <pc:chgData name="Luis Schrader" userId="f68a596d8f7a078c" providerId="Windows Live" clId="Web-{D29F1FA3-8D06-42E9-88BE-4217921BF5AA}" dt="2023-08-03T09:38:54.423" v="21"/>
        <pc:sldMkLst>
          <pc:docMk/>
          <pc:sldMk cId="3190127640" sldId="268"/>
        </pc:sldMkLst>
      </pc:sldChg>
      <pc:sldChg chg="del">
        <pc:chgData name="Luis Schrader" userId="f68a596d8f7a078c" providerId="Windows Live" clId="Web-{D29F1FA3-8D06-42E9-88BE-4217921BF5AA}" dt="2023-08-03T09:38:54.423" v="15"/>
        <pc:sldMkLst>
          <pc:docMk/>
          <pc:sldMk cId="1992146320" sldId="269"/>
        </pc:sldMkLst>
      </pc:sldChg>
      <pc:sldChg chg="del">
        <pc:chgData name="Luis Schrader" userId="f68a596d8f7a078c" providerId="Windows Live" clId="Web-{D29F1FA3-8D06-42E9-88BE-4217921BF5AA}" dt="2023-08-03T09:38:54.423" v="20"/>
        <pc:sldMkLst>
          <pc:docMk/>
          <pc:sldMk cId="4076023400" sldId="270"/>
        </pc:sldMkLst>
      </pc:sldChg>
      <pc:sldChg chg="del">
        <pc:chgData name="Luis Schrader" userId="f68a596d8f7a078c" providerId="Windows Live" clId="Web-{D29F1FA3-8D06-42E9-88BE-4217921BF5AA}" dt="2023-08-03T09:38:54.407" v="14"/>
        <pc:sldMkLst>
          <pc:docMk/>
          <pc:sldMk cId="520479804" sldId="271"/>
        </pc:sldMkLst>
      </pc:sldChg>
      <pc:sldChg chg="del">
        <pc:chgData name="Luis Schrader" userId="f68a596d8f7a078c" providerId="Windows Live" clId="Web-{D29F1FA3-8D06-42E9-88BE-4217921BF5AA}" dt="2023-08-03T09:38:54.423" v="17"/>
        <pc:sldMkLst>
          <pc:docMk/>
          <pc:sldMk cId="3652456270" sldId="272"/>
        </pc:sldMkLst>
      </pc:sldChg>
      <pc:sldChg chg="del">
        <pc:chgData name="Luis Schrader" userId="f68a596d8f7a078c" providerId="Windows Live" clId="Web-{D29F1FA3-8D06-42E9-88BE-4217921BF5AA}" dt="2023-08-03T09:38:54.407" v="13"/>
        <pc:sldMkLst>
          <pc:docMk/>
          <pc:sldMk cId="3975939041" sldId="273"/>
        </pc:sldMkLst>
      </pc:sldChg>
      <pc:sldChg chg="del">
        <pc:chgData name="Luis Schrader" userId="f68a596d8f7a078c" providerId="Windows Live" clId="Web-{D29F1FA3-8D06-42E9-88BE-4217921BF5AA}" dt="2023-08-03T09:38:54.407" v="12"/>
        <pc:sldMkLst>
          <pc:docMk/>
          <pc:sldMk cId="2761544775" sldId="274"/>
        </pc:sldMkLst>
      </pc:sldChg>
      <pc:sldChg chg="del">
        <pc:chgData name="Luis Schrader" userId="f68a596d8f7a078c" providerId="Windows Live" clId="Web-{D29F1FA3-8D06-42E9-88BE-4217921BF5AA}" dt="2023-08-03T09:38:54.423" v="18"/>
        <pc:sldMkLst>
          <pc:docMk/>
          <pc:sldMk cId="1895337987" sldId="275"/>
        </pc:sldMkLst>
      </pc:sldChg>
      <pc:sldChg chg="delSp modSp delAnim">
        <pc:chgData name="Luis Schrader" userId="f68a596d8f7a078c" providerId="Windows Live" clId="Web-{D29F1FA3-8D06-42E9-88BE-4217921BF5AA}" dt="2023-08-03T09:39:44.300" v="37"/>
        <pc:sldMkLst>
          <pc:docMk/>
          <pc:sldMk cId="342421748" sldId="277"/>
        </pc:sldMkLst>
        <pc:spChg chg="mod">
          <ac:chgData name="Luis Schrader" userId="f68a596d8f7a078c" providerId="Windows Live" clId="Web-{D29F1FA3-8D06-42E9-88BE-4217921BF5AA}" dt="2023-08-03T09:39:23.518" v="33" actId="1076"/>
          <ac:spMkLst>
            <pc:docMk/>
            <pc:sldMk cId="342421748" sldId="277"/>
            <ac:spMk id="7" creationId="{10A4F30D-5290-A66D-C1B3-5B646093D9B9}"/>
          </ac:spMkLst>
        </pc:spChg>
        <pc:picChg chg="del">
          <ac:chgData name="Luis Schrader" userId="f68a596d8f7a078c" providerId="Windows Live" clId="Web-{D29F1FA3-8D06-42E9-88BE-4217921BF5AA}" dt="2023-08-03T09:39:44.300" v="37"/>
          <ac:picMkLst>
            <pc:docMk/>
            <pc:sldMk cId="342421748" sldId="277"/>
            <ac:picMk id="6" creationId="{F70FF7B8-4340-1067-7DAD-ADC4848A76AB}"/>
          </ac:picMkLst>
        </pc:picChg>
      </pc:sldChg>
      <pc:sldChg chg="modSp">
        <pc:chgData name="Luis Schrader" userId="f68a596d8f7a078c" providerId="Windows Live" clId="Web-{D29F1FA3-8D06-42E9-88BE-4217921BF5AA}" dt="2023-08-03T09:40:25.332" v="52" actId="20577"/>
        <pc:sldMkLst>
          <pc:docMk/>
          <pc:sldMk cId="2418181878" sldId="279"/>
        </pc:sldMkLst>
        <pc:spChg chg="mod">
          <ac:chgData name="Luis Schrader" userId="f68a596d8f7a078c" providerId="Windows Live" clId="Web-{D29F1FA3-8D06-42E9-88BE-4217921BF5AA}" dt="2023-08-03T09:40:25.332" v="52" actId="20577"/>
          <ac:spMkLst>
            <pc:docMk/>
            <pc:sldMk cId="2418181878" sldId="279"/>
            <ac:spMk id="5" creationId="{C1F5B457-0250-84BE-8583-231D9E6FDF56}"/>
          </ac:spMkLst>
        </pc:spChg>
      </pc:sldChg>
      <pc:sldChg chg="delSp modSp">
        <pc:chgData name="Luis Schrader" userId="f68a596d8f7a078c" providerId="Windows Live" clId="Web-{D29F1FA3-8D06-42E9-88BE-4217921BF5AA}" dt="2023-08-03T09:40:37.755" v="66"/>
        <pc:sldMkLst>
          <pc:docMk/>
          <pc:sldMk cId="1594760197" sldId="281"/>
        </pc:sldMkLst>
        <pc:spChg chg="mod">
          <ac:chgData name="Luis Schrader" userId="f68a596d8f7a078c" providerId="Windows Live" clId="Web-{D29F1FA3-8D06-42E9-88BE-4217921BF5AA}" dt="2023-08-03T09:40:36.645" v="64" actId="20577"/>
          <ac:spMkLst>
            <pc:docMk/>
            <pc:sldMk cId="1594760197" sldId="281"/>
            <ac:spMk id="3" creationId="{21262D9A-F405-9269-1672-9C485CCAD24F}"/>
          </ac:spMkLst>
        </pc:spChg>
        <pc:spChg chg="del">
          <ac:chgData name="Luis Schrader" userId="f68a596d8f7a078c" providerId="Windows Live" clId="Web-{D29F1FA3-8D06-42E9-88BE-4217921BF5AA}" dt="2023-08-03T09:40:37.755" v="66"/>
          <ac:spMkLst>
            <pc:docMk/>
            <pc:sldMk cId="1594760197" sldId="281"/>
            <ac:spMk id="5" creationId="{C1F5B457-0250-84BE-8583-231D9E6FDF56}"/>
          </ac:spMkLst>
        </pc:spChg>
        <pc:picChg chg="del">
          <ac:chgData name="Luis Schrader" userId="f68a596d8f7a078c" providerId="Windows Live" clId="Web-{D29F1FA3-8D06-42E9-88BE-4217921BF5AA}" dt="2023-08-03T09:40:37.411" v="65"/>
          <ac:picMkLst>
            <pc:docMk/>
            <pc:sldMk cId="1594760197" sldId="281"/>
            <ac:picMk id="9" creationId="{4EA39737-CD5A-229C-8861-40FC04E348A5}"/>
          </ac:picMkLst>
        </pc:picChg>
      </pc:sldChg>
      <pc:sldChg chg="del">
        <pc:chgData name="Luis Schrader" userId="f68a596d8f7a078c" providerId="Windows Live" clId="Web-{D29F1FA3-8D06-42E9-88BE-4217921BF5AA}" dt="2023-08-03T09:40:42.271" v="68"/>
        <pc:sldMkLst>
          <pc:docMk/>
          <pc:sldMk cId="2239174465" sldId="282"/>
        </pc:sldMkLst>
      </pc:sldChg>
      <pc:sldChg chg="del">
        <pc:chgData name="Luis Schrader" userId="f68a596d8f7a078c" providerId="Windows Live" clId="Web-{D29F1FA3-8D06-42E9-88BE-4217921BF5AA}" dt="2023-08-03T09:40:43.911" v="69"/>
        <pc:sldMkLst>
          <pc:docMk/>
          <pc:sldMk cId="1959778224" sldId="283"/>
        </pc:sldMkLst>
      </pc:sldChg>
      <pc:sldChg chg="del">
        <pc:chgData name="Luis Schrader" userId="f68a596d8f7a078c" providerId="Windows Live" clId="Web-{D29F1FA3-8D06-42E9-88BE-4217921BF5AA}" dt="2023-08-03T09:40:45.005" v="70"/>
        <pc:sldMkLst>
          <pc:docMk/>
          <pc:sldMk cId="1061100193" sldId="284"/>
        </pc:sldMkLst>
      </pc:sldChg>
      <pc:sldChg chg="del">
        <pc:chgData name="Luis Schrader" userId="f68a596d8f7a078c" providerId="Windows Live" clId="Web-{D29F1FA3-8D06-42E9-88BE-4217921BF5AA}" dt="2023-08-03T09:38:54.438" v="24"/>
        <pc:sldMkLst>
          <pc:docMk/>
          <pc:sldMk cId="215172408" sldId="285"/>
        </pc:sldMkLst>
      </pc:sldChg>
      <pc:sldChg chg="del">
        <pc:chgData name="Luis Schrader" userId="f68a596d8f7a078c" providerId="Windows Live" clId="Web-{D29F1FA3-8D06-42E9-88BE-4217921BF5AA}" dt="2023-08-03T09:38:54.423" v="16"/>
        <pc:sldMkLst>
          <pc:docMk/>
          <pc:sldMk cId="623985633" sldId="286"/>
        </pc:sldMkLst>
      </pc:sldChg>
      <pc:sldChg chg="delSp delAnim">
        <pc:chgData name="Luis Schrader" userId="f68a596d8f7a078c" providerId="Windows Live" clId="Web-{D29F1FA3-8D06-42E9-88BE-4217921BF5AA}" dt="2023-08-03T09:39:43.143" v="36"/>
        <pc:sldMkLst>
          <pc:docMk/>
          <pc:sldMk cId="3184059908" sldId="287"/>
        </pc:sldMkLst>
        <pc:spChg chg="del">
          <ac:chgData name="Luis Schrader" userId="f68a596d8f7a078c" providerId="Windows Live" clId="Web-{D29F1FA3-8D06-42E9-88BE-4217921BF5AA}" dt="2023-08-03T09:39:42.643" v="35"/>
          <ac:spMkLst>
            <pc:docMk/>
            <pc:sldMk cId="3184059908" sldId="287"/>
            <ac:spMk id="7" creationId="{B4F54715-AC28-BCD0-5172-7359082F2782}"/>
          </ac:spMkLst>
        </pc:spChg>
        <pc:picChg chg="del">
          <ac:chgData name="Luis Schrader" userId="f68a596d8f7a078c" providerId="Windows Live" clId="Web-{D29F1FA3-8D06-42E9-88BE-4217921BF5AA}" dt="2023-08-03T09:39:43.143" v="36"/>
          <ac:picMkLst>
            <pc:docMk/>
            <pc:sldMk cId="3184059908" sldId="287"/>
            <ac:picMk id="11" creationId="{A9B553AC-70C1-9A6B-E2BB-9005513914C3}"/>
          </ac:picMkLst>
        </pc:picChg>
      </pc:sldChg>
      <pc:sldChg chg="del">
        <pc:chgData name="Luis Schrader" userId="f68a596d8f7a078c" providerId="Windows Live" clId="Web-{D29F1FA3-8D06-42E9-88BE-4217921BF5AA}" dt="2023-08-03T09:40:40.724" v="67"/>
        <pc:sldMkLst>
          <pc:docMk/>
          <pc:sldMk cId="370161655" sldId="288"/>
        </pc:sldMkLst>
      </pc:sldChg>
      <pc:sldChg chg="addSp modSp new">
        <pc:chgData name="Luis Schrader" userId="f68a596d8f7a078c" providerId="Windows Live" clId="Web-{D29F1FA3-8D06-42E9-88BE-4217921BF5AA}" dt="2023-08-03T09:41:00.209" v="75" actId="20577"/>
        <pc:sldMkLst>
          <pc:docMk/>
          <pc:sldMk cId="1796655647" sldId="288"/>
        </pc:sldMkLst>
        <pc:spChg chg="add mod">
          <ac:chgData name="Luis Schrader" userId="f68a596d8f7a078c" providerId="Windows Live" clId="Web-{D29F1FA3-8D06-42E9-88BE-4217921BF5AA}" dt="2023-08-03T09:41:00.209" v="75" actId="20577"/>
          <ac:spMkLst>
            <pc:docMk/>
            <pc:sldMk cId="1796655647" sldId="288"/>
            <ac:spMk id="4" creationId="{12C56E93-DFF0-F210-9A76-6023F853CE8B}"/>
          </ac:spMkLst>
        </pc:spChg>
      </pc:sldChg>
      <pc:sldChg chg="del">
        <pc:chgData name="Luis Schrader" userId="f68a596d8f7a078c" providerId="Windows Live" clId="Web-{D29F1FA3-8D06-42E9-88BE-4217921BF5AA}" dt="2023-08-03T09:39:37.174" v="34"/>
        <pc:sldMkLst>
          <pc:docMk/>
          <pc:sldMk cId="2419315760" sldId="290"/>
        </pc:sldMkLst>
      </pc:sldChg>
    </pc:docChg>
  </pc:docChgLst>
  <pc:docChgLst>
    <pc:chgData name="Luis Schrader" userId="f68a596d8f7a078c" providerId="Windows Live" clId="Web-{DE2DEA41-1920-4200-B1FF-7806657791E0}"/>
    <pc:docChg chg="modSld">
      <pc:chgData name="Luis Schrader" userId="f68a596d8f7a078c" providerId="Windows Live" clId="Web-{DE2DEA41-1920-4200-B1FF-7806657791E0}" dt="2023-06-17T20:02:30.122" v="141" actId="1076"/>
      <pc:docMkLst>
        <pc:docMk/>
      </pc:docMkLst>
      <pc:sldChg chg="delSp modSp delAnim">
        <pc:chgData name="Luis Schrader" userId="f68a596d8f7a078c" providerId="Windows Live" clId="Web-{DE2DEA41-1920-4200-B1FF-7806657791E0}" dt="2023-06-17T19:54:02.986" v="122" actId="20577"/>
        <pc:sldMkLst>
          <pc:docMk/>
          <pc:sldMk cId="1210020691" sldId="260"/>
        </pc:sldMkLst>
        <pc:spChg chg="mod">
          <ac:chgData name="Luis Schrader" userId="f68a596d8f7a078c" providerId="Windows Live" clId="Web-{DE2DEA41-1920-4200-B1FF-7806657791E0}" dt="2023-06-17T19:53:57.814" v="120" actId="20577"/>
          <ac:spMkLst>
            <pc:docMk/>
            <pc:sldMk cId="1210020691" sldId="260"/>
            <ac:spMk id="3" creationId="{21262D9A-F405-9269-1672-9C485CCAD24F}"/>
          </ac:spMkLst>
        </pc:spChg>
        <pc:spChg chg="mod">
          <ac:chgData name="Luis Schrader" userId="f68a596d8f7a078c" providerId="Windows Live" clId="Web-{DE2DEA41-1920-4200-B1FF-7806657791E0}" dt="2023-06-17T19:54:02.986" v="122" actId="20577"/>
          <ac:spMkLst>
            <pc:docMk/>
            <pc:sldMk cId="1210020691" sldId="260"/>
            <ac:spMk id="5" creationId="{C1F5B457-0250-84BE-8583-231D9E6FDF56}"/>
          </ac:spMkLst>
        </pc:spChg>
        <pc:spChg chg="del">
          <ac:chgData name="Luis Schrader" userId="f68a596d8f7a078c" providerId="Windows Live" clId="Web-{DE2DEA41-1920-4200-B1FF-7806657791E0}" dt="2023-06-17T19:49:26.652" v="10"/>
          <ac:spMkLst>
            <pc:docMk/>
            <pc:sldMk cId="1210020691" sldId="260"/>
            <ac:spMk id="6" creationId="{D3954569-1F56-D03F-8A81-FE74FFD1700F}"/>
          </ac:spMkLst>
        </pc:spChg>
      </pc:sldChg>
      <pc:sldChg chg="addSp delSp modSp">
        <pc:chgData name="Luis Schrader" userId="f68a596d8f7a078c" providerId="Windows Live" clId="Web-{DE2DEA41-1920-4200-B1FF-7806657791E0}" dt="2023-06-17T20:02:08.496" v="136" actId="1076"/>
        <pc:sldMkLst>
          <pc:docMk/>
          <pc:sldMk cId="2998242578" sldId="261"/>
        </pc:sldMkLst>
        <pc:spChg chg="mod">
          <ac:chgData name="Luis Schrader" userId="f68a596d8f7a078c" providerId="Windows Live" clId="Web-{DE2DEA41-1920-4200-B1FF-7806657791E0}" dt="2023-06-17T19:49:30.839" v="11" actId="20577"/>
          <ac:spMkLst>
            <pc:docMk/>
            <pc:sldMk cId="2998242578" sldId="261"/>
            <ac:spMk id="3" creationId="{7EFA0D43-D4F5-A8AC-CB6E-F099CE346397}"/>
          </ac:spMkLst>
        </pc:spChg>
        <pc:spChg chg="add mod">
          <ac:chgData name="Luis Schrader" userId="f68a596d8f7a078c" providerId="Windows Live" clId="Web-{DE2DEA41-1920-4200-B1FF-7806657791E0}" dt="2023-06-17T19:50:32.372" v="47" actId="20577"/>
          <ac:spMkLst>
            <pc:docMk/>
            <pc:sldMk cId="2998242578" sldId="261"/>
            <ac:spMk id="7" creationId="{55599951-B46F-F75E-BAC7-38C669A21582}"/>
          </ac:spMkLst>
        </pc:spChg>
        <pc:spChg chg="add mod">
          <ac:chgData name="Luis Schrader" userId="f68a596d8f7a078c" providerId="Windows Live" clId="Web-{DE2DEA41-1920-4200-B1FF-7806657791E0}" dt="2023-06-17T19:50:49.966" v="52" actId="20577"/>
          <ac:spMkLst>
            <pc:docMk/>
            <pc:sldMk cId="2998242578" sldId="261"/>
            <ac:spMk id="8" creationId="{6EE4D2CF-EA6A-C08A-9808-08465B9A115A}"/>
          </ac:spMkLst>
        </pc:spChg>
        <pc:picChg chg="del">
          <ac:chgData name="Luis Schrader" userId="f68a596d8f7a078c" providerId="Windows Live" clId="Web-{DE2DEA41-1920-4200-B1FF-7806657791E0}" dt="2023-06-17T20:01:56.621" v="133"/>
          <ac:picMkLst>
            <pc:docMk/>
            <pc:sldMk cId="2998242578" sldId="261"/>
            <ac:picMk id="6" creationId="{98AFA75B-0493-8603-1208-DB6FD31C1150}"/>
          </ac:picMkLst>
        </pc:picChg>
        <pc:picChg chg="add mod">
          <ac:chgData name="Luis Schrader" userId="f68a596d8f7a078c" providerId="Windows Live" clId="Web-{DE2DEA41-1920-4200-B1FF-7806657791E0}" dt="2023-06-17T20:02:08.496" v="136" actId="1076"/>
          <ac:picMkLst>
            <pc:docMk/>
            <pc:sldMk cId="2998242578" sldId="261"/>
            <ac:picMk id="9" creationId="{E51D9D09-BFEF-0DBC-CFA4-5432B2F078A6}"/>
          </ac:picMkLst>
        </pc:picChg>
      </pc:sldChg>
      <pc:sldChg chg="addSp delSp modSp">
        <pc:chgData name="Luis Schrader" userId="f68a596d8f7a078c" providerId="Windows Live" clId="Web-{DE2DEA41-1920-4200-B1FF-7806657791E0}" dt="2023-06-17T20:02:30.122" v="141" actId="1076"/>
        <pc:sldMkLst>
          <pc:docMk/>
          <pc:sldMk cId="3814045433" sldId="262"/>
        </pc:sldMkLst>
        <pc:spChg chg="mod">
          <ac:chgData name="Luis Schrader" userId="f68a596d8f7a078c" providerId="Windows Live" clId="Web-{DE2DEA41-1920-4200-B1FF-7806657791E0}" dt="2023-06-17T19:51:59.327" v="92" actId="20577"/>
          <ac:spMkLst>
            <pc:docMk/>
            <pc:sldMk cId="3814045433" sldId="262"/>
            <ac:spMk id="3" creationId="{7EFA0D43-D4F5-A8AC-CB6E-F099CE346397}"/>
          </ac:spMkLst>
        </pc:spChg>
        <pc:spChg chg="add mod">
          <ac:chgData name="Luis Schrader" userId="f68a596d8f7a078c" providerId="Windows Live" clId="Web-{DE2DEA41-1920-4200-B1FF-7806657791E0}" dt="2023-06-17T19:51:14.060" v="57" actId="1076"/>
          <ac:spMkLst>
            <pc:docMk/>
            <pc:sldMk cId="3814045433" sldId="262"/>
            <ac:spMk id="8" creationId="{B3C1F2FA-62BE-C6FD-EFF7-F1FCA46B228A}"/>
          </ac:spMkLst>
        </pc:spChg>
        <pc:spChg chg="add mod">
          <ac:chgData name="Luis Schrader" userId="f68a596d8f7a078c" providerId="Windows Live" clId="Web-{DE2DEA41-1920-4200-B1FF-7806657791E0}" dt="2023-06-17T19:51:14.060" v="58" actId="1076"/>
          <ac:spMkLst>
            <pc:docMk/>
            <pc:sldMk cId="3814045433" sldId="262"/>
            <ac:spMk id="10" creationId="{74B459F5-5553-456E-D4AE-7A1BA7F53133}"/>
          </ac:spMkLst>
        </pc:spChg>
        <pc:picChg chg="del">
          <ac:chgData name="Luis Schrader" userId="f68a596d8f7a078c" providerId="Windows Live" clId="Web-{DE2DEA41-1920-4200-B1FF-7806657791E0}" dt="2023-06-17T20:02:11.918" v="137"/>
          <ac:picMkLst>
            <pc:docMk/>
            <pc:sldMk cId="3814045433" sldId="262"/>
            <ac:picMk id="6" creationId="{4780985B-BDCA-43B7-5C66-467807115530}"/>
          </ac:picMkLst>
        </pc:picChg>
        <pc:picChg chg="add mod">
          <ac:chgData name="Luis Schrader" userId="f68a596d8f7a078c" providerId="Windows Live" clId="Web-{DE2DEA41-1920-4200-B1FF-7806657791E0}" dt="2023-06-17T20:02:30.122" v="141" actId="1076"/>
          <ac:picMkLst>
            <pc:docMk/>
            <pc:sldMk cId="3814045433" sldId="262"/>
            <ac:picMk id="11" creationId="{F934ADAE-CF21-D5D2-BC09-42666AA6DE10}"/>
          </ac:picMkLst>
        </pc:picChg>
      </pc:sldChg>
      <pc:sldChg chg="addSp delSp modSp">
        <pc:chgData name="Luis Schrader" userId="f68a596d8f7a078c" providerId="Windows Live" clId="Web-{DE2DEA41-1920-4200-B1FF-7806657791E0}" dt="2023-06-17T19:52:04.733" v="93" actId="20577"/>
        <pc:sldMkLst>
          <pc:docMk/>
          <pc:sldMk cId="2043046007" sldId="263"/>
        </pc:sldMkLst>
        <pc:spChg chg="mod">
          <ac:chgData name="Luis Schrader" userId="f68a596d8f7a078c" providerId="Windows Live" clId="Web-{DE2DEA41-1920-4200-B1FF-7806657791E0}" dt="2023-06-17T19:52:04.733" v="93" actId="20577"/>
          <ac:spMkLst>
            <pc:docMk/>
            <pc:sldMk cId="2043046007" sldId="263"/>
            <ac:spMk id="3" creationId="{7EFA0D43-D4F5-A8AC-CB6E-F099CE346397}"/>
          </ac:spMkLst>
        </pc:spChg>
        <pc:spChg chg="add del">
          <ac:chgData name="Luis Schrader" userId="f68a596d8f7a078c" providerId="Windows Live" clId="Web-{DE2DEA41-1920-4200-B1FF-7806657791E0}" dt="2023-06-17T19:51:23.388" v="63"/>
          <ac:spMkLst>
            <pc:docMk/>
            <pc:sldMk cId="2043046007" sldId="263"/>
            <ac:spMk id="6" creationId="{DBC24EAF-6E40-7FB8-FF7E-EAE92CF828F6}"/>
          </ac:spMkLst>
        </pc:spChg>
        <pc:spChg chg="add del">
          <ac:chgData name="Luis Schrader" userId="f68a596d8f7a078c" providerId="Windows Live" clId="Web-{DE2DEA41-1920-4200-B1FF-7806657791E0}" dt="2023-06-17T19:51:23.388" v="64"/>
          <ac:spMkLst>
            <pc:docMk/>
            <pc:sldMk cId="2043046007" sldId="263"/>
            <ac:spMk id="13" creationId="{50FD6628-ADCB-452E-1633-83EABFD9A8B8}"/>
          </ac:spMkLst>
        </pc:spChg>
      </pc:sldChg>
      <pc:sldChg chg="addSp modSp">
        <pc:chgData name="Luis Schrader" userId="f68a596d8f7a078c" providerId="Windows Live" clId="Web-{DE2DEA41-1920-4200-B1FF-7806657791E0}" dt="2023-06-17T19:52:08.499" v="94" actId="20577"/>
        <pc:sldMkLst>
          <pc:docMk/>
          <pc:sldMk cId="2510336842" sldId="264"/>
        </pc:sldMkLst>
        <pc:spChg chg="mod">
          <ac:chgData name="Luis Schrader" userId="f68a596d8f7a078c" providerId="Windows Live" clId="Web-{DE2DEA41-1920-4200-B1FF-7806657791E0}" dt="2023-06-17T19:52:08.499" v="94" actId="20577"/>
          <ac:spMkLst>
            <pc:docMk/>
            <pc:sldMk cId="2510336842" sldId="264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27.029" v="65"/>
          <ac:spMkLst>
            <pc:docMk/>
            <pc:sldMk cId="2510336842" sldId="264"/>
            <ac:spMk id="6" creationId="{AC73AF9F-6D36-22CD-83AE-98A09F664DD5}"/>
          </ac:spMkLst>
        </pc:spChg>
        <pc:spChg chg="add">
          <ac:chgData name="Luis Schrader" userId="f68a596d8f7a078c" providerId="Windows Live" clId="Web-{DE2DEA41-1920-4200-B1FF-7806657791E0}" dt="2023-06-17T19:51:27.045" v="66"/>
          <ac:spMkLst>
            <pc:docMk/>
            <pc:sldMk cId="2510336842" sldId="264"/>
            <ac:spMk id="11" creationId="{1B659975-6E3F-5CDB-DC7A-DDC276BC786E}"/>
          </ac:spMkLst>
        </pc:spChg>
      </pc:sldChg>
      <pc:sldChg chg="addSp modSp">
        <pc:chgData name="Luis Schrader" userId="f68a596d8f7a078c" providerId="Windows Live" clId="Web-{DE2DEA41-1920-4200-B1FF-7806657791E0}" dt="2023-06-17T19:52:18.077" v="96" actId="20577"/>
        <pc:sldMkLst>
          <pc:docMk/>
          <pc:sldMk cId="506114934" sldId="266"/>
        </pc:sldMkLst>
        <pc:spChg chg="mod">
          <ac:chgData name="Luis Schrader" userId="f68a596d8f7a078c" providerId="Windows Live" clId="Web-{DE2DEA41-1920-4200-B1FF-7806657791E0}" dt="2023-06-17T19:52:18.077" v="96" actId="20577"/>
          <ac:spMkLst>
            <pc:docMk/>
            <pc:sldMk cId="506114934" sldId="266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34.061" v="69"/>
          <ac:spMkLst>
            <pc:docMk/>
            <pc:sldMk cId="506114934" sldId="266"/>
            <ac:spMk id="9" creationId="{BD47A4AC-0216-CDA7-F2BA-4983618D6110}"/>
          </ac:spMkLst>
        </pc:spChg>
        <pc:spChg chg="add">
          <ac:chgData name="Luis Schrader" userId="f68a596d8f7a078c" providerId="Windows Live" clId="Web-{DE2DEA41-1920-4200-B1FF-7806657791E0}" dt="2023-06-17T19:51:34.076" v="70"/>
          <ac:spMkLst>
            <pc:docMk/>
            <pc:sldMk cId="506114934" sldId="266"/>
            <ac:spMk id="11" creationId="{7AAE0531-8825-412F-ADFC-C8BB5C8E064A}"/>
          </ac:spMkLst>
        </pc:spChg>
      </pc:sldChg>
      <pc:sldChg chg="addSp modSp">
        <pc:chgData name="Luis Schrader" userId="f68a596d8f7a078c" providerId="Windows Live" clId="Web-{DE2DEA41-1920-4200-B1FF-7806657791E0}" dt="2023-06-17T19:52:20.749" v="97" actId="20577"/>
        <pc:sldMkLst>
          <pc:docMk/>
          <pc:sldMk cId="1381178219" sldId="267"/>
        </pc:sldMkLst>
        <pc:spChg chg="mod">
          <ac:chgData name="Luis Schrader" userId="f68a596d8f7a078c" providerId="Windows Live" clId="Web-{DE2DEA41-1920-4200-B1FF-7806657791E0}" dt="2023-06-17T19:52:20.749" v="97" actId="20577"/>
          <ac:spMkLst>
            <pc:docMk/>
            <pc:sldMk cId="1381178219" sldId="267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35.576" v="71"/>
          <ac:spMkLst>
            <pc:docMk/>
            <pc:sldMk cId="1381178219" sldId="267"/>
            <ac:spMk id="7" creationId="{56D347DE-0B4E-C3DF-7BBC-344461EF5564}"/>
          </ac:spMkLst>
        </pc:spChg>
        <pc:spChg chg="add">
          <ac:chgData name="Luis Schrader" userId="f68a596d8f7a078c" providerId="Windows Live" clId="Web-{DE2DEA41-1920-4200-B1FF-7806657791E0}" dt="2023-06-17T19:51:35.592" v="72"/>
          <ac:spMkLst>
            <pc:docMk/>
            <pc:sldMk cId="1381178219" sldId="267"/>
            <ac:spMk id="11" creationId="{E82E7C1A-6B93-F691-CAB0-515C545C375A}"/>
          </ac:spMkLst>
        </pc:spChg>
      </pc:sldChg>
      <pc:sldChg chg="addSp modSp">
        <pc:chgData name="Luis Schrader" userId="f68a596d8f7a078c" providerId="Windows Live" clId="Web-{DE2DEA41-1920-4200-B1FF-7806657791E0}" dt="2023-06-17T19:52:24.155" v="98" actId="20577"/>
        <pc:sldMkLst>
          <pc:docMk/>
          <pc:sldMk cId="3190127640" sldId="268"/>
        </pc:sldMkLst>
        <pc:spChg chg="mod">
          <ac:chgData name="Luis Schrader" userId="f68a596d8f7a078c" providerId="Windows Live" clId="Web-{DE2DEA41-1920-4200-B1FF-7806657791E0}" dt="2023-06-17T19:52:24.155" v="98" actId="20577"/>
          <ac:spMkLst>
            <pc:docMk/>
            <pc:sldMk cId="3190127640" sldId="268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37.654" v="73"/>
          <ac:spMkLst>
            <pc:docMk/>
            <pc:sldMk cId="3190127640" sldId="268"/>
            <ac:spMk id="9" creationId="{1D8B6212-7C6C-45B4-4869-ACDF9C70D5FA}"/>
          </ac:spMkLst>
        </pc:spChg>
        <pc:spChg chg="add">
          <ac:chgData name="Luis Schrader" userId="f68a596d8f7a078c" providerId="Windows Live" clId="Web-{DE2DEA41-1920-4200-B1FF-7806657791E0}" dt="2023-06-17T19:51:37.654" v="74"/>
          <ac:spMkLst>
            <pc:docMk/>
            <pc:sldMk cId="3190127640" sldId="268"/>
            <ac:spMk id="11" creationId="{BC87EFB4-A548-72D3-C884-99C7B7F73851}"/>
          </ac:spMkLst>
        </pc:spChg>
      </pc:sldChg>
      <pc:sldChg chg="addSp modSp">
        <pc:chgData name="Luis Schrader" userId="f68a596d8f7a078c" providerId="Windows Live" clId="Web-{DE2DEA41-1920-4200-B1FF-7806657791E0}" dt="2023-06-17T19:53:24.938" v="110" actId="20577"/>
        <pc:sldMkLst>
          <pc:docMk/>
          <pc:sldMk cId="1992146320" sldId="269"/>
        </pc:sldMkLst>
        <pc:spChg chg="mod">
          <ac:chgData name="Luis Schrader" userId="f68a596d8f7a078c" providerId="Windows Live" clId="Web-{DE2DEA41-1920-4200-B1FF-7806657791E0}" dt="2023-06-17T19:53:24.938" v="110" actId="20577"/>
          <ac:spMkLst>
            <pc:docMk/>
            <pc:sldMk cId="1992146320" sldId="269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47.467" v="83"/>
          <ac:spMkLst>
            <pc:docMk/>
            <pc:sldMk cId="1992146320" sldId="269"/>
            <ac:spMk id="6" creationId="{4F57DE79-5261-BCD9-59A3-5936E3C4B231}"/>
          </ac:spMkLst>
        </pc:spChg>
        <pc:spChg chg="add">
          <ac:chgData name="Luis Schrader" userId="f68a596d8f7a078c" providerId="Windows Live" clId="Web-{DE2DEA41-1920-4200-B1FF-7806657791E0}" dt="2023-06-17T19:51:47.467" v="84"/>
          <ac:spMkLst>
            <pc:docMk/>
            <pc:sldMk cId="1992146320" sldId="269"/>
            <ac:spMk id="10" creationId="{DC5287FA-CD8B-4D6C-69CD-DB0369D81D14}"/>
          </ac:spMkLst>
        </pc:spChg>
      </pc:sldChg>
      <pc:sldChg chg="addSp modSp">
        <pc:chgData name="Luis Schrader" userId="f68a596d8f7a078c" providerId="Windows Live" clId="Web-{DE2DEA41-1920-4200-B1FF-7806657791E0}" dt="2023-06-17T19:52:28.796" v="99" actId="20577"/>
        <pc:sldMkLst>
          <pc:docMk/>
          <pc:sldMk cId="4076023400" sldId="270"/>
        </pc:sldMkLst>
        <pc:spChg chg="mod">
          <ac:chgData name="Luis Schrader" userId="f68a596d8f7a078c" providerId="Windows Live" clId="Web-{DE2DEA41-1920-4200-B1FF-7806657791E0}" dt="2023-06-17T19:52:28.796" v="99" actId="20577"/>
          <ac:spMkLst>
            <pc:docMk/>
            <pc:sldMk cId="4076023400" sldId="270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40.248" v="75"/>
          <ac:spMkLst>
            <pc:docMk/>
            <pc:sldMk cId="4076023400" sldId="270"/>
            <ac:spMk id="6" creationId="{AC2BBDA8-1307-0C75-0DA1-5419BE2D015D}"/>
          </ac:spMkLst>
        </pc:spChg>
        <pc:spChg chg="add">
          <ac:chgData name="Luis Schrader" userId="f68a596d8f7a078c" providerId="Windows Live" clId="Web-{DE2DEA41-1920-4200-B1FF-7806657791E0}" dt="2023-06-17T19:51:40.264" v="76"/>
          <ac:spMkLst>
            <pc:docMk/>
            <pc:sldMk cId="4076023400" sldId="270"/>
            <ac:spMk id="10" creationId="{DAA29C73-A772-B993-BC4A-412719B2108D}"/>
          </ac:spMkLst>
        </pc:spChg>
      </pc:sldChg>
      <pc:sldChg chg="addSp modSp">
        <pc:chgData name="Luis Schrader" userId="f68a596d8f7a078c" providerId="Windows Live" clId="Web-{DE2DEA41-1920-4200-B1FF-7806657791E0}" dt="2023-06-17T19:53:29.657" v="111" actId="20577"/>
        <pc:sldMkLst>
          <pc:docMk/>
          <pc:sldMk cId="520479804" sldId="271"/>
        </pc:sldMkLst>
        <pc:spChg chg="mod">
          <ac:chgData name="Luis Schrader" userId="f68a596d8f7a078c" providerId="Windows Live" clId="Web-{DE2DEA41-1920-4200-B1FF-7806657791E0}" dt="2023-06-17T19:53:29.657" v="111" actId="20577"/>
          <ac:spMkLst>
            <pc:docMk/>
            <pc:sldMk cId="520479804" sldId="271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49.561" v="85"/>
          <ac:spMkLst>
            <pc:docMk/>
            <pc:sldMk cId="520479804" sldId="271"/>
            <ac:spMk id="6" creationId="{2062DB37-2814-F8BE-B9CF-E885241C0BA7}"/>
          </ac:spMkLst>
        </pc:spChg>
        <pc:spChg chg="add">
          <ac:chgData name="Luis Schrader" userId="f68a596d8f7a078c" providerId="Windows Live" clId="Web-{DE2DEA41-1920-4200-B1FF-7806657791E0}" dt="2023-06-17T19:51:49.577" v="86"/>
          <ac:spMkLst>
            <pc:docMk/>
            <pc:sldMk cId="520479804" sldId="271"/>
            <ac:spMk id="10" creationId="{EBC2BC35-97AD-616F-056E-8B2F7FA12812}"/>
          </ac:spMkLst>
        </pc:spChg>
      </pc:sldChg>
      <pc:sldChg chg="addSp modSp">
        <pc:chgData name="Luis Schrader" userId="f68a596d8f7a078c" providerId="Windows Live" clId="Web-{DE2DEA41-1920-4200-B1FF-7806657791E0}" dt="2023-06-17T19:52:36.999" v="101" actId="20577"/>
        <pc:sldMkLst>
          <pc:docMk/>
          <pc:sldMk cId="3652456270" sldId="272"/>
        </pc:sldMkLst>
        <pc:spChg chg="mod">
          <ac:chgData name="Luis Schrader" userId="f68a596d8f7a078c" providerId="Windows Live" clId="Web-{DE2DEA41-1920-4200-B1FF-7806657791E0}" dt="2023-06-17T19:52:36.999" v="101" actId="20577"/>
          <ac:spMkLst>
            <pc:docMk/>
            <pc:sldMk cId="3652456270" sldId="272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43.530" v="79"/>
          <ac:spMkLst>
            <pc:docMk/>
            <pc:sldMk cId="3652456270" sldId="272"/>
            <ac:spMk id="7" creationId="{B8217670-2418-1E96-44DF-36FDDA7CAFF5}"/>
          </ac:spMkLst>
        </pc:spChg>
        <pc:spChg chg="add">
          <ac:chgData name="Luis Schrader" userId="f68a596d8f7a078c" providerId="Windows Live" clId="Web-{DE2DEA41-1920-4200-B1FF-7806657791E0}" dt="2023-06-17T19:51:43.530" v="80"/>
          <ac:spMkLst>
            <pc:docMk/>
            <pc:sldMk cId="3652456270" sldId="272"/>
            <ac:spMk id="9" creationId="{3A5AB170-08C5-A516-8D07-2DF01D979B30}"/>
          </ac:spMkLst>
        </pc:spChg>
      </pc:sldChg>
      <pc:sldChg chg="addSp delSp modSp">
        <pc:chgData name="Luis Schrader" userId="f68a596d8f7a078c" providerId="Windows Live" clId="Web-{DE2DEA41-1920-4200-B1FF-7806657791E0}" dt="2023-06-17T19:54:49.877" v="131" actId="14100"/>
        <pc:sldMkLst>
          <pc:docMk/>
          <pc:sldMk cId="3975939041" sldId="273"/>
        </pc:sldMkLst>
        <pc:spChg chg="mod">
          <ac:chgData name="Luis Schrader" userId="f68a596d8f7a078c" providerId="Windows Live" clId="Web-{DE2DEA41-1920-4200-B1FF-7806657791E0}" dt="2023-06-17T19:53:33.516" v="112" actId="20577"/>
          <ac:spMkLst>
            <pc:docMk/>
            <pc:sldMk cId="3975939041" sldId="273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51.967" v="87"/>
          <ac:spMkLst>
            <pc:docMk/>
            <pc:sldMk cId="3975939041" sldId="273"/>
            <ac:spMk id="8" creationId="{6E088C66-0015-66B9-EF44-3852DE2E0621}"/>
          </ac:spMkLst>
        </pc:spChg>
        <pc:spChg chg="mod">
          <ac:chgData name="Luis Schrader" userId="f68a596d8f7a078c" providerId="Windows Live" clId="Web-{DE2DEA41-1920-4200-B1FF-7806657791E0}" dt="2023-06-17T19:54:49.877" v="131" actId="14100"/>
          <ac:spMkLst>
            <pc:docMk/>
            <pc:sldMk cId="3975939041" sldId="273"/>
            <ac:spMk id="10" creationId="{E8670616-4FE9-A239-F2C5-59DA3030D40E}"/>
          </ac:spMkLst>
        </pc:spChg>
        <pc:spChg chg="add">
          <ac:chgData name="Luis Schrader" userId="f68a596d8f7a078c" providerId="Windows Live" clId="Web-{DE2DEA41-1920-4200-B1FF-7806657791E0}" dt="2023-06-17T19:51:51.983" v="88"/>
          <ac:spMkLst>
            <pc:docMk/>
            <pc:sldMk cId="3975939041" sldId="273"/>
            <ac:spMk id="11" creationId="{E53C92BE-3C52-58B9-3160-8A4CBDDA1BA3}"/>
          </ac:spMkLst>
        </pc:spChg>
        <pc:picChg chg="del">
          <ac:chgData name="Luis Schrader" userId="f68a596d8f7a078c" providerId="Windows Live" clId="Web-{DE2DEA41-1920-4200-B1FF-7806657791E0}" dt="2023-06-17T19:54:13.861" v="123"/>
          <ac:picMkLst>
            <pc:docMk/>
            <pc:sldMk cId="3975939041" sldId="273"/>
            <ac:picMk id="4" creationId="{544E11A7-12F7-42AA-C721-C5FE067F4D77}"/>
          </ac:picMkLst>
        </pc:picChg>
        <pc:picChg chg="add mod ord">
          <ac:chgData name="Luis Schrader" userId="f68a596d8f7a078c" providerId="Windows Live" clId="Web-{DE2DEA41-1920-4200-B1FF-7806657791E0}" dt="2023-06-17T19:54:35.658" v="128"/>
          <ac:picMkLst>
            <pc:docMk/>
            <pc:sldMk cId="3975939041" sldId="273"/>
            <ac:picMk id="12" creationId="{9B0E762B-7B11-CA27-D6BB-9801EE3F8830}"/>
          </ac:picMkLst>
        </pc:picChg>
      </pc:sldChg>
      <pc:sldChg chg="addSp modSp">
        <pc:chgData name="Luis Schrader" userId="f68a596d8f7a078c" providerId="Windows Live" clId="Web-{DE2DEA41-1920-4200-B1FF-7806657791E0}" dt="2023-06-17T19:53:46.126" v="115" actId="20577"/>
        <pc:sldMkLst>
          <pc:docMk/>
          <pc:sldMk cId="2761544775" sldId="274"/>
        </pc:sldMkLst>
        <pc:spChg chg="mod">
          <ac:chgData name="Luis Schrader" userId="f68a596d8f7a078c" providerId="Windows Live" clId="Web-{DE2DEA41-1920-4200-B1FF-7806657791E0}" dt="2023-06-17T19:53:46.126" v="115" actId="20577"/>
          <ac:spMkLst>
            <pc:docMk/>
            <pc:sldMk cId="2761544775" sldId="274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53.499" v="89"/>
          <ac:spMkLst>
            <pc:docMk/>
            <pc:sldMk cId="2761544775" sldId="274"/>
            <ac:spMk id="6" creationId="{1D58778A-BCD9-7AE8-49D5-1B142EAB4977}"/>
          </ac:spMkLst>
        </pc:spChg>
        <pc:spChg chg="add">
          <ac:chgData name="Luis Schrader" userId="f68a596d8f7a078c" providerId="Windows Live" clId="Web-{DE2DEA41-1920-4200-B1FF-7806657791E0}" dt="2023-06-17T19:51:53.499" v="90"/>
          <ac:spMkLst>
            <pc:docMk/>
            <pc:sldMk cId="2761544775" sldId="274"/>
            <ac:spMk id="11" creationId="{29118D02-288F-6B1D-D69A-B5F6EF755552}"/>
          </ac:spMkLst>
        </pc:spChg>
      </pc:sldChg>
      <pc:sldChg chg="addSp modSp">
        <pc:chgData name="Luis Schrader" userId="f68a596d8f7a078c" providerId="Windows Live" clId="Web-{DE2DEA41-1920-4200-B1FF-7806657791E0}" dt="2023-06-17T19:52:31.999" v="100" actId="20577"/>
        <pc:sldMkLst>
          <pc:docMk/>
          <pc:sldMk cId="1895337987" sldId="275"/>
        </pc:sldMkLst>
        <pc:spChg chg="mod">
          <ac:chgData name="Luis Schrader" userId="f68a596d8f7a078c" providerId="Windows Live" clId="Web-{DE2DEA41-1920-4200-B1FF-7806657791E0}" dt="2023-06-17T19:52:31.999" v="100" actId="20577"/>
          <ac:spMkLst>
            <pc:docMk/>
            <pc:sldMk cId="1895337987" sldId="275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42.030" v="77"/>
          <ac:spMkLst>
            <pc:docMk/>
            <pc:sldMk cId="1895337987" sldId="275"/>
            <ac:spMk id="7" creationId="{F9D8669E-B0B1-7885-372D-9821E7A54F3F}"/>
          </ac:spMkLst>
        </pc:spChg>
        <pc:spChg chg="add">
          <ac:chgData name="Luis Schrader" userId="f68a596d8f7a078c" providerId="Windows Live" clId="Web-{DE2DEA41-1920-4200-B1FF-7806657791E0}" dt="2023-06-17T19:51:42.030" v="78"/>
          <ac:spMkLst>
            <pc:docMk/>
            <pc:sldMk cId="1895337987" sldId="275"/>
            <ac:spMk id="11" creationId="{6C6D347B-BD1A-BCC3-9681-D2FBD3F9F87F}"/>
          </ac:spMkLst>
        </pc:spChg>
      </pc:sldChg>
      <pc:sldChg chg="addSp modSp">
        <pc:chgData name="Luis Schrader" userId="f68a596d8f7a078c" providerId="Windows Live" clId="Web-{DE2DEA41-1920-4200-B1FF-7806657791E0}" dt="2023-06-17T19:53:04.656" v="105" actId="1076"/>
        <pc:sldMkLst>
          <pc:docMk/>
          <pc:sldMk cId="215172408" sldId="285"/>
        </pc:sldMkLst>
        <pc:spChg chg="mod">
          <ac:chgData name="Luis Schrader" userId="f68a596d8f7a078c" providerId="Windows Live" clId="Web-{DE2DEA41-1920-4200-B1FF-7806657791E0}" dt="2023-06-17T19:52:11.702" v="95" actId="20577"/>
          <ac:spMkLst>
            <pc:docMk/>
            <pc:sldMk cId="215172408" sldId="285"/>
            <ac:spMk id="3" creationId="{7EFA0D43-D4F5-A8AC-CB6E-F099CE346397}"/>
          </ac:spMkLst>
        </pc:spChg>
        <pc:spChg chg="add mod">
          <ac:chgData name="Luis Schrader" userId="f68a596d8f7a078c" providerId="Windows Live" clId="Web-{DE2DEA41-1920-4200-B1FF-7806657791E0}" dt="2023-06-17T19:52:47.312" v="103" actId="1076"/>
          <ac:spMkLst>
            <pc:docMk/>
            <pc:sldMk cId="215172408" sldId="285"/>
            <ac:spMk id="9" creationId="{947918B3-7C11-288D-3182-02D41C4BB062}"/>
          </ac:spMkLst>
        </pc:spChg>
        <pc:spChg chg="add mod">
          <ac:chgData name="Luis Schrader" userId="f68a596d8f7a078c" providerId="Windows Live" clId="Web-{DE2DEA41-1920-4200-B1FF-7806657791E0}" dt="2023-06-17T19:53:04.656" v="105" actId="1076"/>
          <ac:spMkLst>
            <pc:docMk/>
            <pc:sldMk cId="215172408" sldId="285"/>
            <ac:spMk id="11" creationId="{4E79776D-2981-626D-1846-92918646D4B0}"/>
          </ac:spMkLst>
        </pc:spChg>
      </pc:sldChg>
      <pc:sldChg chg="addSp modSp">
        <pc:chgData name="Luis Schrader" userId="f68a596d8f7a078c" providerId="Windows Live" clId="Web-{DE2DEA41-1920-4200-B1FF-7806657791E0}" dt="2023-06-17T19:53:20.875" v="107" actId="1076"/>
        <pc:sldMkLst>
          <pc:docMk/>
          <pc:sldMk cId="623985633" sldId="286"/>
        </pc:sldMkLst>
        <pc:spChg chg="mod">
          <ac:chgData name="Luis Schrader" userId="f68a596d8f7a078c" providerId="Windows Live" clId="Web-{DE2DEA41-1920-4200-B1FF-7806657791E0}" dt="2023-06-17T19:52:40.093" v="102" actId="20577"/>
          <ac:spMkLst>
            <pc:docMk/>
            <pc:sldMk cId="623985633" sldId="286"/>
            <ac:spMk id="3" creationId="{7EFA0D43-D4F5-A8AC-CB6E-F099CE346397}"/>
          </ac:spMkLst>
        </pc:spChg>
        <pc:spChg chg="add mod">
          <ac:chgData name="Luis Schrader" userId="f68a596d8f7a078c" providerId="Windows Live" clId="Web-{DE2DEA41-1920-4200-B1FF-7806657791E0}" dt="2023-06-17T19:53:15.922" v="106" actId="1076"/>
          <ac:spMkLst>
            <pc:docMk/>
            <pc:sldMk cId="623985633" sldId="286"/>
            <ac:spMk id="7" creationId="{12012BBA-3F3B-A87B-35A0-544AF9197B30}"/>
          </ac:spMkLst>
        </pc:spChg>
        <pc:spChg chg="add mod">
          <ac:chgData name="Luis Schrader" userId="f68a596d8f7a078c" providerId="Windows Live" clId="Web-{DE2DEA41-1920-4200-B1FF-7806657791E0}" dt="2023-06-17T19:53:20.875" v="107" actId="1076"/>
          <ac:spMkLst>
            <pc:docMk/>
            <pc:sldMk cId="623985633" sldId="286"/>
            <ac:spMk id="10" creationId="{1D10E2CE-B83C-4451-EA50-24F0E8C53551}"/>
          </ac:spMkLst>
        </pc:spChg>
      </pc:sldChg>
    </pc:docChg>
  </pc:docChgLst>
  <pc:docChgLst>
    <pc:chgData name="Armin Kozik" userId="5b75615e529166ac" providerId="Windows Live" clId="Web-{B82DF921-CF7D-43ED-B823-2FB8DCB07E69}"/>
    <pc:docChg chg="sldOrd">
      <pc:chgData name="Armin Kozik" userId="5b75615e529166ac" providerId="Windows Live" clId="Web-{B82DF921-CF7D-43ED-B823-2FB8DCB07E69}" dt="2023-08-04T08:01:12.970" v="0"/>
      <pc:docMkLst>
        <pc:docMk/>
      </pc:docMkLst>
      <pc:sldChg chg="ord">
        <pc:chgData name="Armin Kozik" userId="5b75615e529166ac" providerId="Windows Live" clId="Web-{B82DF921-CF7D-43ED-B823-2FB8DCB07E69}" dt="2023-08-04T08:01:12.970" v="0"/>
        <pc:sldMkLst>
          <pc:docMk/>
          <pc:sldMk cId="4036070795" sldId="258"/>
        </pc:sldMkLst>
      </pc:sldChg>
    </pc:docChg>
  </pc:docChgLst>
  <pc:docChgLst>
    <pc:chgData name="Gastbenutzer" providerId="Windows Live" clId="Web-{12680A6A-1F9E-41A0-8D88-740F1C3B236E}"/>
    <pc:docChg chg="modSld">
      <pc:chgData name="Gastbenutzer" userId="" providerId="Windows Live" clId="Web-{12680A6A-1F9E-41A0-8D88-740F1C3B236E}" dt="2023-08-15T06:52:33.311" v="2" actId="20577"/>
      <pc:docMkLst>
        <pc:docMk/>
      </pc:docMkLst>
      <pc:sldChg chg="modSp">
        <pc:chgData name="Gastbenutzer" userId="" providerId="Windows Live" clId="Web-{12680A6A-1F9E-41A0-8D88-740F1C3B236E}" dt="2023-08-15T06:52:33.311" v="2" actId="20577"/>
        <pc:sldMkLst>
          <pc:docMk/>
          <pc:sldMk cId="4036070795" sldId="258"/>
        </pc:sldMkLst>
        <pc:spChg chg="mod">
          <ac:chgData name="Gastbenutzer" userId="" providerId="Windows Live" clId="Web-{12680A6A-1F9E-41A0-8D88-740F1C3B236E}" dt="2023-08-15T06:52:33.311" v="2" actId="20577"/>
          <ac:spMkLst>
            <pc:docMk/>
            <pc:sldMk cId="4036070795" sldId="258"/>
            <ac:spMk id="3" creationId="{6B1676BA-F2F7-4A11-83DD-CBF640797734}"/>
          </ac:spMkLst>
        </pc:spChg>
      </pc:sldChg>
    </pc:docChg>
  </pc:docChgLst>
  <pc:docChgLst>
    <pc:chgData name="Armin Kozik" userId="5b75615e529166ac" providerId="Windows Live" clId="Web-{EF7CFB38-DFDB-4415-8007-4F696CFDFF42}"/>
    <pc:docChg chg="modSld">
      <pc:chgData name="Armin Kozik" userId="5b75615e529166ac" providerId="Windows Live" clId="Web-{EF7CFB38-DFDB-4415-8007-4F696CFDFF42}" dt="2023-08-13T18:18:19.858" v="60" actId="1076"/>
      <pc:docMkLst>
        <pc:docMk/>
      </pc:docMkLst>
      <pc:sldChg chg="addSp delSp modSp">
        <pc:chgData name="Armin Kozik" userId="5b75615e529166ac" providerId="Windows Live" clId="Web-{EF7CFB38-DFDB-4415-8007-4F696CFDFF42}" dt="2023-08-13T18:16:09.980" v="47" actId="14100"/>
        <pc:sldMkLst>
          <pc:docMk/>
          <pc:sldMk cId="107224604" sldId="292"/>
        </pc:sldMkLst>
        <pc:spChg chg="add mod">
          <ac:chgData name="Armin Kozik" userId="5b75615e529166ac" providerId="Windows Live" clId="Web-{EF7CFB38-DFDB-4415-8007-4F696CFDFF42}" dt="2023-08-13T18:15:44.182" v="43" actId="14100"/>
          <ac:spMkLst>
            <pc:docMk/>
            <pc:sldMk cId="107224604" sldId="292"/>
            <ac:spMk id="12" creationId="{5A8B2759-CBA0-1E88-E01A-9AD238C7ABB4}"/>
          </ac:spMkLst>
        </pc:spChg>
        <pc:spChg chg="add mod">
          <ac:chgData name="Armin Kozik" userId="5b75615e529166ac" providerId="Windows Live" clId="Web-{EF7CFB38-DFDB-4415-8007-4F696CFDFF42}" dt="2023-08-13T18:16:09.980" v="47" actId="14100"/>
          <ac:spMkLst>
            <pc:docMk/>
            <pc:sldMk cId="107224604" sldId="292"/>
            <ac:spMk id="13" creationId="{FD357786-3746-1954-6575-4BC9E13CF3A2}"/>
          </ac:spMkLst>
        </pc:spChg>
        <pc:spChg chg="del">
          <ac:chgData name="Armin Kozik" userId="5b75615e529166ac" providerId="Windows Live" clId="Web-{EF7CFB38-DFDB-4415-8007-4F696CFDFF42}" dt="2023-08-13T18:15:07.447" v="36"/>
          <ac:spMkLst>
            <pc:docMk/>
            <pc:sldMk cId="107224604" sldId="292"/>
            <ac:spMk id="15" creationId="{6F7D9322-FD6F-09F5-E677-78F22ED9C5D5}"/>
          </ac:spMkLst>
        </pc:spChg>
        <pc:picChg chg="del">
          <ac:chgData name="Armin Kozik" userId="5b75615e529166ac" providerId="Windows Live" clId="Web-{EF7CFB38-DFDB-4415-8007-4F696CFDFF42}" dt="2023-08-13T18:15:08.556" v="37"/>
          <ac:picMkLst>
            <pc:docMk/>
            <pc:sldMk cId="107224604" sldId="292"/>
            <ac:picMk id="2" creationId="{28F5F9A2-DEC9-DC89-18CE-3F704FC38406}"/>
          </ac:picMkLst>
        </pc:picChg>
        <pc:picChg chg="add mod">
          <ac:chgData name="Armin Kozik" userId="5b75615e529166ac" providerId="Windows Live" clId="Web-{EF7CFB38-DFDB-4415-8007-4F696CFDFF42}" dt="2023-08-13T18:15:30.150" v="40" actId="1076"/>
          <ac:picMkLst>
            <pc:docMk/>
            <pc:sldMk cId="107224604" sldId="292"/>
            <ac:picMk id="3" creationId="{C1A7C07F-FBF9-4102-92B5-B9665BF659E6}"/>
          </ac:picMkLst>
        </pc:picChg>
      </pc:sldChg>
      <pc:sldChg chg="addSp delSp modSp addAnim delAnim">
        <pc:chgData name="Armin Kozik" userId="5b75615e529166ac" providerId="Windows Live" clId="Web-{EF7CFB38-DFDB-4415-8007-4F696CFDFF42}" dt="2023-08-13T16:32:45.704" v="31" actId="1076"/>
        <pc:sldMkLst>
          <pc:docMk/>
          <pc:sldMk cId="2576780625" sldId="295"/>
        </pc:sldMkLst>
        <pc:cxnChg chg="add mod">
          <ac:chgData name="Armin Kozik" userId="5b75615e529166ac" providerId="Windows Live" clId="Web-{EF7CFB38-DFDB-4415-8007-4F696CFDFF42}" dt="2023-08-13T16:32:39.360" v="29" actId="1076"/>
          <ac:cxnSpMkLst>
            <pc:docMk/>
            <pc:sldMk cId="2576780625" sldId="295"/>
            <ac:cxnSpMk id="9" creationId="{8E9B27D6-E27E-3EEB-9714-7996417E5A16}"/>
          </ac:cxnSpMkLst>
        </pc:cxnChg>
        <pc:cxnChg chg="del">
          <ac:chgData name="Armin Kozik" userId="5b75615e529166ac" providerId="Windows Live" clId="Web-{EF7CFB38-DFDB-4415-8007-4F696CFDFF42}" dt="2023-08-13T15:24:38.615" v="1"/>
          <ac:cxnSpMkLst>
            <pc:docMk/>
            <pc:sldMk cId="2576780625" sldId="295"/>
            <ac:cxnSpMk id="12" creationId="{B5ACC02B-9522-A366-7E11-29C82BB9515C}"/>
          </ac:cxnSpMkLst>
        </pc:cxnChg>
        <pc:cxnChg chg="add mod">
          <ac:chgData name="Armin Kozik" userId="5b75615e529166ac" providerId="Windows Live" clId="Web-{EF7CFB38-DFDB-4415-8007-4F696CFDFF42}" dt="2023-08-13T16:32:45.704" v="31" actId="1076"/>
          <ac:cxnSpMkLst>
            <pc:docMk/>
            <pc:sldMk cId="2576780625" sldId="295"/>
            <ac:cxnSpMk id="12" creationId="{DD6B93FA-0CFC-74E3-7CE5-5FDD2938DA48}"/>
          </ac:cxnSpMkLst>
        </pc:cxnChg>
        <pc:cxnChg chg="del">
          <ac:chgData name="Armin Kozik" userId="5b75615e529166ac" providerId="Windows Live" clId="Web-{EF7CFB38-DFDB-4415-8007-4F696CFDFF42}" dt="2023-08-13T15:24:36.005" v="0"/>
          <ac:cxnSpMkLst>
            <pc:docMk/>
            <pc:sldMk cId="2576780625" sldId="295"/>
            <ac:cxnSpMk id="14" creationId="{E8C1F829-EA73-C3DA-642D-F40AA04DE010}"/>
          </ac:cxnSpMkLst>
        </pc:cxnChg>
      </pc:sldChg>
      <pc:sldChg chg="addSp delSp modSp addAnim delAnim">
        <pc:chgData name="Armin Kozik" userId="5b75615e529166ac" providerId="Windows Live" clId="Web-{EF7CFB38-DFDB-4415-8007-4F696CFDFF42}" dt="2023-08-13T18:18:19.858" v="60" actId="1076"/>
        <pc:sldMkLst>
          <pc:docMk/>
          <pc:sldMk cId="239632795" sldId="298"/>
        </pc:sldMkLst>
        <pc:spChg chg="del">
          <ac:chgData name="Armin Kozik" userId="5b75615e529166ac" providerId="Windows Live" clId="Web-{EF7CFB38-DFDB-4415-8007-4F696CFDFF42}" dt="2023-08-13T18:17:38.638" v="53"/>
          <ac:spMkLst>
            <pc:docMk/>
            <pc:sldMk cId="239632795" sldId="298"/>
            <ac:spMk id="5" creationId="{835E0374-B1F6-0405-690B-908AEBC87A42}"/>
          </ac:spMkLst>
        </pc:spChg>
        <pc:spChg chg="add mod">
          <ac:chgData name="Armin Kozik" userId="5b75615e529166ac" providerId="Windows Live" clId="Web-{EF7CFB38-DFDB-4415-8007-4F696CFDFF42}" dt="2023-08-13T18:18:19.858" v="60" actId="1076"/>
          <ac:spMkLst>
            <pc:docMk/>
            <pc:sldMk cId="239632795" sldId="298"/>
            <ac:spMk id="16" creationId="{D78B75CE-C7BA-0859-FF2E-BFA4AC62AFBE}"/>
          </ac:spMkLst>
        </pc:spChg>
        <pc:picChg chg="del">
          <ac:chgData name="Armin Kozik" userId="5b75615e529166ac" providerId="Windows Live" clId="Web-{EF7CFB38-DFDB-4415-8007-4F696CFDFF42}" dt="2023-08-13T18:17:20.357" v="48"/>
          <ac:picMkLst>
            <pc:docMk/>
            <pc:sldMk cId="239632795" sldId="298"/>
            <ac:picMk id="2" creationId="{52641D96-5049-BD84-D837-859585A4B222}"/>
          </ac:picMkLst>
        </pc:picChg>
        <pc:picChg chg="add mod">
          <ac:chgData name="Armin Kozik" userId="5b75615e529166ac" providerId="Windows Live" clId="Web-{EF7CFB38-DFDB-4415-8007-4F696CFDFF42}" dt="2023-08-13T18:17:44.279" v="54" actId="1076"/>
          <ac:picMkLst>
            <pc:docMk/>
            <pc:sldMk cId="239632795" sldId="298"/>
            <ac:picMk id="3" creationId="{42FB55DF-55B6-AD66-8DFC-3F9779B5C1CD}"/>
          </ac:picMkLst>
        </pc:picChg>
        <pc:cxnChg chg="add mod">
          <ac:chgData name="Armin Kozik" userId="5b75615e529166ac" providerId="Windows Live" clId="Web-{EF7CFB38-DFDB-4415-8007-4F696CFDFF42}" dt="2023-08-13T16:32:59.892" v="33" actId="1076"/>
          <ac:cxnSpMkLst>
            <pc:docMk/>
            <pc:sldMk cId="239632795" sldId="298"/>
            <ac:cxnSpMk id="8" creationId="{78277154-6999-35BB-46E7-5852F9909E3F}"/>
          </ac:cxnSpMkLst>
        </pc:cxnChg>
        <pc:cxnChg chg="del">
          <ac:chgData name="Armin Kozik" userId="5b75615e529166ac" providerId="Windows Live" clId="Web-{EF7CFB38-DFDB-4415-8007-4F696CFDFF42}" dt="2023-08-13T15:35:28.867" v="13"/>
          <ac:cxnSpMkLst>
            <pc:docMk/>
            <pc:sldMk cId="239632795" sldId="298"/>
            <ac:cxnSpMk id="13" creationId="{C56FA536-E8B4-5C76-5C80-18E6363BEB5B}"/>
          </ac:cxnSpMkLst>
        </pc:cxnChg>
        <pc:cxnChg chg="add del mod">
          <ac:chgData name="Armin Kozik" userId="5b75615e529166ac" providerId="Windows Live" clId="Web-{EF7CFB38-DFDB-4415-8007-4F696CFDFF42}" dt="2023-08-13T18:17:57.201" v="58"/>
          <ac:cxnSpMkLst>
            <pc:docMk/>
            <pc:sldMk cId="239632795" sldId="298"/>
            <ac:cxnSpMk id="13" creationId="{C5764BCE-63BD-F4D5-E08B-AB7172A1ED95}"/>
          </ac:cxnSpMkLst>
        </pc:cxnChg>
        <pc:cxnChg chg="add mod">
          <ac:chgData name="Armin Kozik" userId="5b75615e529166ac" providerId="Windows Live" clId="Web-{EF7CFB38-DFDB-4415-8007-4F696CFDFF42}" dt="2023-08-13T18:17:54.936" v="57" actId="1076"/>
          <ac:cxnSpMkLst>
            <pc:docMk/>
            <pc:sldMk cId="239632795" sldId="298"/>
            <ac:cxnSpMk id="14" creationId="{628CBB3A-C892-91FF-81E8-B2F165D44573}"/>
          </ac:cxnSpMkLst>
        </pc:cxnChg>
        <pc:cxnChg chg="del">
          <ac:chgData name="Armin Kozik" userId="5b75615e529166ac" providerId="Windows Live" clId="Web-{EF7CFB38-DFDB-4415-8007-4F696CFDFF42}" dt="2023-08-13T15:35:31.913" v="14"/>
          <ac:cxnSpMkLst>
            <pc:docMk/>
            <pc:sldMk cId="239632795" sldId="298"/>
            <ac:cxnSpMk id="15" creationId="{E50CDD1F-4151-4492-433A-4A5B83AFCCDA}"/>
          </ac:cxnSpMkLst>
        </pc:cxnChg>
      </pc:sldChg>
      <pc:sldChg chg="addSp delSp modSp">
        <pc:chgData name="Armin Kozik" userId="5b75615e529166ac" providerId="Windows Live" clId="Web-{EF7CFB38-DFDB-4415-8007-4F696CFDFF42}" dt="2023-08-13T15:26:00.492" v="12" actId="1076"/>
        <pc:sldMkLst>
          <pc:docMk/>
          <pc:sldMk cId="2222898176" sldId="300"/>
        </pc:sldMkLst>
        <pc:spChg chg="add mod">
          <ac:chgData name="Armin Kozik" userId="5b75615e529166ac" providerId="Windows Live" clId="Web-{EF7CFB38-DFDB-4415-8007-4F696CFDFF42}" dt="2023-08-13T15:25:54.148" v="10" actId="1076"/>
          <ac:spMkLst>
            <pc:docMk/>
            <pc:sldMk cId="2222898176" sldId="300"/>
            <ac:spMk id="8" creationId="{EAF87FE0-70CB-C0A7-7137-6323541BB806}"/>
          </ac:spMkLst>
        </pc:spChg>
        <pc:spChg chg="add mod">
          <ac:chgData name="Armin Kozik" userId="5b75615e529166ac" providerId="Windows Live" clId="Web-{EF7CFB38-DFDB-4415-8007-4F696CFDFF42}" dt="2023-08-13T15:26:00.492" v="12" actId="1076"/>
          <ac:spMkLst>
            <pc:docMk/>
            <pc:sldMk cId="2222898176" sldId="300"/>
            <ac:spMk id="12" creationId="{8946416B-D8F9-9485-CAE2-279D2C3D761F}"/>
          </ac:spMkLst>
        </pc:spChg>
        <pc:picChg chg="del">
          <ac:chgData name="Armin Kozik" userId="5b75615e529166ac" providerId="Windows Live" clId="Web-{EF7CFB38-DFDB-4415-8007-4F696CFDFF42}" dt="2023-08-13T15:25:01.240" v="2"/>
          <ac:picMkLst>
            <pc:docMk/>
            <pc:sldMk cId="2222898176" sldId="300"/>
            <ac:picMk id="2" creationId="{3AD27856-95A9-0942-1E48-44515054F1E8}"/>
          </ac:picMkLst>
        </pc:picChg>
        <pc:picChg chg="add mod">
          <ac:chgData name="Armin Kozik" userId="5b75615e529166ac" providerId="Windows Live" clId="Web-{EF7CFB38-DFDB-4415-8007-4F696CFDFF42}" dt="2023-08-13T15:25:48.085" v="9" actId="1076"/>
          <ac:picMkLst>
            <pc:docMk/>
            <pc:sldMk cId="2222898176" sldId="300"/>
            <ac:picMk id="3" creationId="{F1A5AE2D-F02F-5925-D329-B6B1CABD05C2}"/>
          </ac:picMkLst>
        </pc:picChg>
      </pc:sldChg>
      <pc:sldChg chg="addSp delSp modSp delAnim">
        <pc:chgData name="Armin Kozik" userId="5b75615e529166ac" providerId="Windows Live" clId="Web-{EF7CFB38-DFDB-4415-8007-4F696CFDFF42}" dt="2023-08-13T15:41:58.267" v="27" actId="1076"/>
        <pc:sldMkLst>
          <pc:docMk/>
          <pc:sldMk cId="3684313275" sldId="319"/>
        </pc:sldMkLst>
        <pc:spChg chg="add mod">
          <ac:chgData name="Armin Kozik" userId="5b75615e529166ac" providerId="Windows Live" clId="Web-{EF7CFB38-DFDB-4415-8007-4F696CFDFF42}" dt="2023-08-13T15:41:58.267" v="27" actId="1076"/>
          <ac:spMkLst>
            <pc:docMk/>
            <pc:sldMk cId="3684313275" sldId="319"/>
            <ac:spMk id="3" creationId="{112A1F19-E843-4992-736A-6838BAB10454}"/>
          </ac:spMkLst>
        </pc:spChg>
        <pc:cxnChg chg="del">
          <ac:chgData name="Armin Kozik" userId="5b75615e529166ac" providerId="Windows Live" clId="Web-{EF7CFB38-DFDB-4415-8007-4F696CFDFF42}" dt="2023-08-13T15:41:44.704" v="23"/>
          <ac:cxnSpMkLst>
            <pc:docMk/>
            <pc:sldMk cId="3684313275" sldId="319"/>
            <ac:cxnSpMk id="19" creationId="{00C08650-ECBD-2AAA-4D98-BF0C6EF99DF1}"/>
          </ac:cxnSpMkLst>
        </pc:cxnChg>
      </pc:sldChg>
      <pc:sldChg chg="addSp delSp modSp delAnim">
        <pc:chgData name="Armin Kozik" userId="5b75615e529166ac" providerId="Windows Live" clId="Web-{EF7CFB38-DFDB-4415-8007-4F696CFDFF42}" dt="2023-08-13T15:41:05.813" v="22" actId="1076"/>
        <pc:sldMkLst>
          <pc:docMk/>
          <pc:sldMk cId="103092347" sldId="325"/>
        </pc:sldMkLst>
        <pc:spChg chg="mod">
          <ac:chgData name="Armin Kozik" userId="5b75615e529166ac" providerId="Windows Live" clId="Web-{EF7CFB38-DFDB-4415-8007-4F696CFDFF42}" dt="2023-08-13T15:40:56.172" v="19" actId="1076"/>
          <ac:spMkLst>
            <pc:docMk/>
            <pc:sldMk cId="103092347" sldId="325"/>
            <ac:spMk id="2" creationId="{9CDA9884-CA50-5975-C300-66D2FD6D0B71}"/>
          </ac:spMkLst>
        </pc:spChg>
        <pc:spChg chg="add mod">
          <ac:chgData name="Armin Kozik" userId="5b75615e529166ac" providerId="Windows Live" clId="Web-{EF7CFB38-DFDB-4415-8007-4F696CFDFF42}" dt="2023-08-13T15:40:59.953" v="20" actId="1076"/>
          <ac:spMkLst>
            <pc:docMk/>
            <pc:sldMk cId="103092347" sldId="325"/>
            <ac:spMk id="5" creationId="{C386F236-8DDB-88C0-9880-0E0C94BBBE06}"/>
          </ac:spMkLst>
        </pc:spChg>
        <pc:spChg chg="add mod">
          <ac:chgData name="Armin Kozik" userId="5b75615e529166ac" providerId="Windows Live" clId="Web-{EF7CFB38-DFDB-4415-8007-4F696CFDFF42}" dt="2023-08-13T15:41:05.813" v="22" actId="1076"/>
          <ac:spMkLst>
            <pc:docMk/>
            <pc:sldMk cId="103092347" sldId="325"/>
            <ac:spMk id="14" creationId="{0340F2F1-EC1F-EC3F-6E67-C1AD8AEB3709}"/>
          </ac:spMkLst>
        </pc:spChg>
        <pc:cxnChg chg="del">
          <ac:chgData name="Armin Kozik" userId="5b75615e529166ac" providerId="Windows Live" clId="Web-{EF7CFB38-DFDB-4415-8007-4F696CFDFF42}" dt="2023-08-13T15:40:42.375" v="15"/>
          <ac:cxnSpMkLst>
            <pc:docMk/>
            <pc:sldMk cId="103092347" sldId="325"/>
            <ac:cxnSpMk id="12" creationId="{FEEF2477-149E-5DF5-FF88-EEB5ED2EA298}"/>
          </ac:cxnSpMkLst>
        </pc:cxnChg>
        <pc:cxnChg chg="del">
          <ac:chgData name="Armin Kozik" userId="5b75615e529166ac" providerId="Windows Live" clId="Web-{EF7CFB38-DFDB-4415-8007-4F696CFDFF42}" dt="2023-08-13T15:40:45.062" v="16"/>
          <ac:cxnSpMkLst>
            <pc:docMk/>
            <pc:sldMk cId="103092347" sldId="325"/>
            <ac:cxnSpMk id="15" creationId="{3A6C94E8-8A2A-8D54-5586-D73F3687126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D55AD-8CC2-474C-A033-7ED4A216E755}" type="datetimeFigureOut">
              <a:t>8/14/2023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BF779-4FC9-4A7E-8A9D-D4C01330833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85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F70A7-C87E-1377-3E09-37A0CF4AC2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477" y="1123166"/>
            <a:ext cx="9143038" cy="2386481"/>
          </a:xfrm>
        </p:spPr>
        <p:txBody>
          <a:bodyPr anchor="b"/>
          <a:lstStyle>
            <a:lvl1pPr>
              <a:defRPr sz="7256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AB773C-A332-98E9-CF3B-BC380548C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477" y="3601788"/>
            <a:ext cx="9143038" cy="1656897"/>
          </a:xfrm>
        </p:spPr>
        <p:txBody>
          <a:bodyPr anchorCtr="1"/>
          <a:lstStyle>
            <a:lvl1pPr algn="ctr">
              <a:defRPr sz="2903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0054EA-4226-67B9-13CA-5BF4D748084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64B514-EF56-E63B-9059-A50715F121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1958FD-B82F-4D7B-80F0-3298A185B4C0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3776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F88E3-5B1E-61EF-92E5-83CB5F26155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3054AC-700C-CEEE-D52E-5A70D93DF49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BE4040-FCCF-6E75-89EA-2B4FE2B1CA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E1A862-EED6-9A8F-4191-CD4C55326A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572E00-3F48-4E14-B27A-C5B4C39295F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24408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30191F8-D71E-F5F6-D826-0002C14F5EF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39685" y="272633"/>
            <a:ext cx="2741764" cy="530861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792D72-8E22-2756-1AE4-B6645B93DDC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08643" y="272633"/>
            <a:ext cx="8046717" cy="5308617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1DDF1-4D63-A89D-3BD8-BE7566746A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8ED0C2-9134-2C8A-8078-D3260A9171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FD4423-9A0F-4E8A-815D-E4F9148A421E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60942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3AF54-71B2-F66E-B55B-55FABA917C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991F5-B1D9-48EC-AD07-DDD486AD0AB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50597A-050A-D3BA-3B0D-14C78A936D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1AAA79-999A-77DF-AF34-E852DBDCEE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647AD2-7938-4A38-952B-E6EBC3FD33A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90612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966E7-34A3-1335-1191-33D644436D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364" y="1710665"/>
            <a:ext cx="10515838" cy="2851094"/>
          </a:xfrm>
        </p:spPr>
        <p:txBody>
          <a:bodyPr anchor="b"/>
          <a:lstStyle>
            <a:lvl1pPr>
              <a:defRPr sz="7256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7DB798-D91F-42AD-09CA-740F4FA795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364" y="4588644"/>
            <a:ext cx="10515838" cy="1501389"/>
          </a:xfrm>
        </p:spPr>
        <p:txBody>
          <a:bodyPr/>
          <a:lstStyle>
            <a:lvl1pPr>
              <a:defRPr sz="2903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C561A1-CE04-812F-A7F9-7288476DB3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153B0D-7CDF-6592-C1A7-FB7EDC4094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CDF632-931E-4B39-989E-61BC5B6B998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20020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6AB3E-6A55-03D7-3907-BA925F6BF6E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9B17A2-D0F9-1E3D-2BB4-ABAE65BC8A2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8644" y="1605065"/>
            <a:ext cx="5393284" cy="397618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73872A-5A34-5C4F-C4EB-76172CCD37D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6240" y="1605065"/>
            <a:ext cx="5395196" cy="397618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FBB1A2-4C2D-FCF2-075A-B587D1091A0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0B52FC-4E07-D6F8-80B2-D14817E2BD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1C7306-8236-4ABC-965A-5386F433FBB6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65715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AB500-05D5-7409-42B8-90485EC5C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038" y="364786"/>
            <a:ext cx="10515838" cy="13266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A90CA-F577-8AAD-3F3B-1483C3E6DE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039" y="1681857"/>
            <a:ext cx="5159038" cy="823648"/>
          </a:xfrm>
        </p:spPr>
        <p:txBody>
          <a:bodyPr anchor="b"/>
          <a:lstStyle>
            <a:lvl1pPr>
              <a:defRPr sz="2903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258DC2-2ABA-92E2-CD7C-642A141DEB1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039" y="2505518"/>
            <a:ext cx="5159038" cy="368435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964B78-2698-AAF9-3D02-E8720764F06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803" y="1681857"/>
            <a:ext cx="5182075" cy="823648"/>
          </a:xfrm>
        </p:spPr>
        <p:txBody>
          <a:bodyPr anchor="b"/>
          <a:lstStyle>
            <a:lvl1pPr>
              <a:defRPr sz="2903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2A658B5-FEDD-56AE-BACE-EB237A94BE4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803" y="2505518"/>
            <a:ext cx="5182075" cy="368435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C9E8F0-C918-DDC1-7168-39F4D6971F4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AA47810-4DD2-6555-97BA-96F5A029F0A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A41A2D-3D34-4E15-934E-ED94571F1273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92539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30BA2-4D74-2935-025D-817EDC7ED9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1B4C5F-B3A6-7AA6-4C7F-660C93B1F3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CFC8E8-33AB-B552-DA82-915B8A1EFB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6ACEB9-91D8-4CA7-9824-B06B54A5C5BB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29303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AC38F5-1A10-D54D-4BC7-C3241D4B8C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0339E8-C580-06AA-4958-F074FACCF5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2FF55F-50AC-41F3-86A2-C464DF4E1712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57920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579E9-2B3C-E853-DBF4-EDFAD36CD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038" y="456938"/>
            <a:ext cx="3932165" cy="1601228"/>
          </a:xfrm>
        </p:spPr>
        <p:txBody>
          <a:bodyPr anchor="b"/>
          <a:lstStyle>
            <a:lvl1pPr>
              <a:defRPr sz="387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82884A-A402-4FD4-8288-E326EFD418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999" y="986843"/>
            <a:ext cx="6170878" cy="4874714"/>
          </a:xfrm>
        </p:spPr>
        <p:txBody>
          <a:bodyPr/>
          <a:lstStyle>
            <a:lvl1pPr>
              <a:defRPr/>
            </a:lvl1pPr>
            <a:lvl2pPr>
              <a:defRPr sz="3386"/>
            </a:lvl2pPr>
            <a:lvl3pPr>
              <a:defRPr sz="2903"/>
            </a:lvl3pPr>
            <a:lvl4pPr>
              <a:defRPr sz="2419"/>
            </a:lvl4pPr>
            <a:lvl5pPr>
              <a:defRPr sz="2419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3AF0B7-FC21-871A-9614-C6E335FD141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038" y="2058165"/>
            <a:ext cx="3932165" cy="3811065"/>
          </a:xfrm>
        </p:spPr>
        <p:txBody>
          <a:bodyPr/>
          <a:lstStyle>
            <a:lvl1pPr>
              <a:defRPr sz="1935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6412A8-6489-5DB5-568E-FB6703D9C0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BC5F26-4530-9335-8D67-F88446982D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FB59DB-7D41-4773-951C-63D0DA8FFA2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8773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1B90C-E58C-8198-846E-5C3DCEFEE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038" y="456938"/>
            <a:ext cx="3932165" cy="1601228"/>
          </a:xfrm>
        </p:spPr>
        <p:txBody>
          <a:bodyPr anchor="b"/>
          <a:lstStyle>
            <a:lvl1pPr>
              <a:defRPr sz="387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F3455C-0C7C-D1AA-E4A4-8E61AC0485F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999" y="986843"/>
            <a:ext cx="6170878" cy="487471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110933-477B-B66D-BC24-F9B4462167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038" y="2058165"/>
            <a:ext cx="3932165" cy="3811065"/>
          </a:xfrm>
        </p:spPr>
        <p:txBody>
          <a:bodyPr/>
          <a:lstStyle>
            <a:lvl1pPr>
              <a:defRPr sz="1935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ED66B2-609D-A6CF-DB15-4EAA3CFC1C2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5E93EF-0558-E807-8BC1-9C0A35B97E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6C8BF6-786F-4BEE-97DC-EA16D68BA28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53550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AD653CB5-B292-FDFB-D1E3-B8F60820921F}"/>
              </a:ext>
            </a:extLst>
          </p:cNvPr>
          <p:cNvSpPr/>
          <p:nvPr/>
        </p:nvSpPr>
        <p:spPr>
          <a:xfrm>
            <a:off x="0" y="6246924"/>
            <a:ext cx="12191242" cy="47239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33333"/>
          </a:solidFill>
          <a:ln cap="flat">
            <a:noFill/>
            <a:prstDash val="solid"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1105875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903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telplatzhalter 2">
            <a:extLst>
              <a:ext uri="{FF2B5EF4-FFF2-40B4-BE49-F238E27FC236}">
                <a16:creationId xmlns:a16="http://schemas.microsoft.com/office/drawing/2014/main" id="{AF858FF1-1214-206A-B2AA-7FDC28478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60" y="273418"/>
            <a:ext cx="10971688" cy="11446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6B4F19-D929-18EB-3A56-DD0CF4725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560" y="1604402"/>
            <a:ext cx="10971688" cy="39768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B8CE86-0755-59D0-6EFB-B8763F85861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09561" y="6246924"/>
            <a:ext cx="2840123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1105875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0DC0E8-4C72-2D1E-351D-6BA6CEC24A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847361" y="6246924"/>
            <a:ext cx="2840123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1105875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A747F8E-7181-43BB-A9E6-191A4FE9244A}" type="slidenum"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D4259-D944-1C9C-5BCF-990A850D495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715399" y="5087054"/>
            <a:ext cx="2764800" cy="276470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25671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0" marR="0" lvl="0" indent="0" algn="ctr" defTabSz="1105875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5321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</a:defRPr>
      </a:lvl1pPr>
    </p:titleStyle>
    <p:bodyStyle>
      <a:lvl1pPr marL="0" marR="0" lvl="0" indent="0" defTabSz="1105875" rtl="0" fontAlgn="auto" hangingPunct="0">
        <a:lnSpc>
          <a:spcPct val="100000"/>
        </a:lnSpc>
        <a:spcBef>
          <a:spcPts val="1711"/>
        </a:spcBef>
        <a:spcAft>
          <a:spcPts val="0"/>
        </a:spcAft>
        <a:buNone/>
        <a:tabLst/>
        <a:defRPr lang="de-DE" sz="387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</a:defRPr>
      </a:lvl1pPr>
      <a:lvl2pPr marL="829407" marR="0" lvl="1" indent="-276469" algn="l" defTabSz="1105875" rtl="0" fontAlgn="auto" hangingPunct="1">
        <a:lnSpc>
          <a:spcPct val="90000"/>
        </a:lnSpc>
        <a:spcBef>
          <a:spcPts val="605"/>
        </a:spcBef>
        <a:spcAft>
          <a:spcPts val="0"/>
        </a:spcAft>
        <a:buSzPct val="100000"/>
        <a:buFont typeface="Arial" pitchFamily="34"/>
        <a:buChar char="•"/>
        <a:tabLst/>
        <a:defRPr lang="de-DE" sz="2903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382344" marR="0" lvl="2" indent="-276469" algn="l" defTabSz="1105875" rtl="0" fontAlgn="auto" hangingPunct="1">
        <a:lnSpc>
          <a:spcPct val="90000"/>
        </a:lnSpc>
        <a:spcBef>
          <a:spcPts val="605"/>
        </a:spcBef>
        <a:spcAft>
          <a:spcPts val="0"/>
        </a:spcAft>
        <a:buSzPct val="100000"/>
        <a:buFont typeface="Arial" pitchFamily="34"/>
        <a:buChar char="•"/>
        <a:tabLst/>
        <a:defRPr lang="de-DE" sz="2419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935282" marR="0" lvl="3" indent="-276469" algn="l" defTabSz="1105875" rtl="0" fontAlgn="auto" hangingPunct="1">
        <a:lnSpc>
          <a:spcPct val="90000"/>
        </a:lnSpc>
        <a:spcBef>
          <a:spcPts val="605"/>
        </a:spcBef>
        <a:spcAft>
          <a:spcPts val="0"/>
        </a:spcAft>
        <a:buSzPct val="100000"/>
        <a:buFont typeface="Arial" pitchFamily="34"/>
        <a:buChar char="•"/>
        <a:tabLst/>
        <a:defRPr lang="de-DE" sz="2177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488220" marR="0" lvl="4" indent="-276469" algn="l" defTabSz="1105875" rtl="0" fontAlgn="auto" hangingPunct="1">
        <a:lnSpc>
          <a:spcPct val="90000"/>
        </a:lnSpc>
        <a:spcBef>
          <a:spcPts val="605"/>
        </a:spcBef>
        <a:spcAft>
          <a:spcPts val="0"/>
        </a:spcAft>
        <a:buSzPct val="100000"/>
        <a:buFont typeface="Arial" pitchFamily="34"/>
        <a:buChar char="•"/>
        <a:tabLst/>
        <a:defRPr lang="de-DE" sz="2177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3041157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594095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4147033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699970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52938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105875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658813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211751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2764688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317626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3870564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423501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A96FDB9-6D34-F9BE-D4BA-7334AF2152BD}"/>
              </a:ext>
            </a:extLst>
          </p:cNvPr>
          <p:cNvSpPr txBox="1"/>
          <p:nvPr/>
        </p:nvSpPr>
        <p:spPr>
          <a:xfrm>
            <a:off x="4403590" y="1767155"/>
            <a:ext cx="338482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de-DE" sz="3600">
              <a:cs typeface="Calibri"/>
            </a:endParaRPr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6B1676BA-F2F7-4A11-83DD-CBF640797734}"/>
              </a:ext>
            </a:extLst>
          </p:cNvPr>
          <p:cNvSpPr txBox="1"/>
          <p:nvPr/>
        </p:nvSpPr>
        <p:spPr>
          <a:xfrm>
            <a:off x="497706" y="1998686"/>
            <a:ext cx="11196588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err="1">
                <a:solidFill>
                  <a:srgbClr val="000000"/>
                </a:solidFill>
                <a:latin typeface="Arial"/>
                <a:cs typeface="Arial"/>
              </a:rPr>
              <a:t>Vorstellung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Release 4</a:t>
            </a:r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Luis Schrader (Scrum Master) und</a:t>
            </a:r>
          </a:p>
          <a:p>
            <a:pPr algn="ctr"/>
            <a:r>
              <a:rPr lang="en-US" sz="2400">
                <a:latin typeface="Arial"/>
                <a:ea typeface="+mn-lt"/>
                <a:cs typeface="Arial"/>
              </a:rPr>
              <a:t>Armin</a:t>
            </a: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 Kozik (Product Owner)</a:t>
            </a:r>
            <a:endParaRPr lang="en-US"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24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 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6DF4F1F7-2647-E8A8-A35F-C9A22A9BF5F9}"/>
              </a:ext>
            </a:extLst>
          </p:cNvPr>
          <p:cNvSpPr txBox="1"/>
          <p:nvPr/>
        </p:nvSpPr>
        <p:spPr>
          <a:xfrm>
            <a:off x="497706" y="464380"/>
            <a:ext cx="11196588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err="1">
                <a:solidFill>
                  <a:srgbClr val="000000"/>
                </a:solidFill>
                <a:latin typeface="Arial"/>
                <a:cs typeface="Arial"/>
              </a:rPr>
              <a:t>Beastopia</a:t>
            </a:r>
            <a:endParaRPr lang="en-US" sz="54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687AF1-2367-C50A-EC90-79A38E1B21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6CF843D3-8440-3EEB-8BD3-B5E040F8C65D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</p:spTree>
    <p:extLst>
      <p:ext uri="{BB962C8B-B14F-4D97-AF65-F5344CB8AC3E}">
        <p14:creationId xmlns:p14="http://schemas.microsoft.com/office/powerpoint/2010/main" val="4036070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Shop &amp; Inventory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749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272AE1FA-7866-FED7-4352-A83FDFEAD0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10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11" name="Grafik 10" descr="Ein Bild, das Text, Screenshot, Diagramm, Software enthält.&#10;&#10;Beschreibung automatisch generiert.">
            <a:extLst>
              <a:ext uri="{FF2B5EF4-FFF2-40B4-BE49-F238E27FC236}">
                <a16:creationId xmlns:a16="http://schemas.microsoft.com/office/drawing/2014/main" id="{555B5A28-9CC1-C329-D4CB-51AEEF849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22214"/>
            <a:ext cx="4387850" cy="3292872"/>
          </a:xfrm>
          <a:prstGeom prst="rect">
            <a:avLst/>
          </a:prstGeom>
        </p:spPr>
      </p:pic>
      <p:pic>
        <p:nvPicPr>
          <p:cNvPr id="3" name="Grafik 2" descr="Ein Bild, das Text, Screenshot, Diagramm enthält.&#10;&#10;Beschreibung automatisch generiert.">
            <a:extLst>
              <a:ext uri="{FF2B5EF4-FFF2-40B4-BE49-F238E27FC236}">
                <a16:creationId xmlns:a16="http://schemas.microsoft.com/office/drawing/2014/main" id="{F1A5AE2D-F02F-5925-D329-B6B1CABD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505192"/>
            <a:ext cx="4387850" cy="330786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F87FE0-70CB-C0A7-7137-6323541BB806}"/>
              </a:ext>
            </a:extLst>
          </p:cNvPr>
          <p:cNvSpPr/>
          <p:nvPr/>
        </p:nvSpPr>
        <p:spPr>
          <a:xfrm>
            <a:off x="8382847" y="2887132"/>
            <a:ext cx="874182" cy="4262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946416B-D8F9-9485-CAE2-279D2C3D761F}"/>
              </a:ext>
            </a:extLst>
          </p:cNvPr>
          <p:cNvSpPr/>
          <p:nvPr/>
        </p:nvSpPr>
        <p:spPr>
          <a:xfrm>
            <a:off x="3518747" y="2652182"/>
            <a:ext cx="874182" cy="4262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89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Use item in a fight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368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pic>
        <p:nvPicPr>
          <p:cNvPr id="3" name="Grafik 2" descr="Ein Bild, das Text, Screenshot, Software, Betriebssystem enthält.&#10;&#10;Beschreibung automatisch generiert.">
            <a:extLst>
              <a:ext uri="{FF2B5EF4-FFF2-40B4-BE49-F238E27FC236}">
                <a16:creationId xmlns:a16="http://schemas.microsoft.com/office/drawing/2014/main" id="{82C9E0B5-23E5-7ADD-A0E4-5404CF201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02720"/>
            <a:ext cx="4387850" cy="3293759"/>
          </a:xfrm>
          <a:prstGeom prst="rect">
            <a:avLst/>
          </a:prstGeom>
        </p:spPr>
      </p:pic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E8645730-38BF-7EC1-7033-D74A63B9B57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B1AF611E-67BD-91E6-F515-11E6524F4F5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11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2" name="Grafik 1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25DF5850-B45D-038E-C1C7-FA861425E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1505192"/>
            <a:ext cx="4387850" cy="33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32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Use item in a fight &amp; Combat screen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4323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pic>
        <p:nvPicPr>
          <p:cNvPr id="3" name="Grafik 2" descr="Ein Bild, das Text, Screenshot, Cartoon enthält.&#10;&#10;Beschreibung automatisch generiert.">
            <a:extLst>
              <a:ext uri="{FF2B5EF4-FFF2-40B4-BE49-F238E27FC236}">
                <a16:creationId xmlns:a16="http://schemas.microsoft.com/office/drawing/2014/main" id="{4D8BED09-A472-7DA4-2612-AB0E2114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04059"/>
            <a:ext cx="4387850" cy="3291081"/>
          </a:xfrm>
          <a:prstGeom prst="rect">
            <a:avLst/>
          </a:prstGeom>
        </p:spPr>
      </p:pic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A4626F56-F857-025C-F8E2-08A2DE05C6C8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51304EC1-25D0-19EC-5B7A-13E523564F6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12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2" name="Grafik 1" descr="Ein Bild, das Text, Screenshot, Cartoon enthält.&#10;&#10;Beschreibung automatisch generiert.">
            <a:extLst>
              <a:ext uri="{FF2B5EF4-FFF2-40B4-BE49-F238E27FC236}">
                <a16:creationId xmlns:a16="http://schemas.microsoft.com/office/drawing/2014/main" id="{81581506-B8EC-E92C-A949-9A46CB58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492492"/>
            <a:ext cx="4387850" cy="3307865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E9B27D6-E27E-3EEB-9714-7996417E5A16}"/>
              </a:ext>
            </a:extLst>
          </p:cNvPr>
          <p:cNvCxnSpPr/>
          <p:nvPr/>
        </p:nvCxnSpPr>
        <p:spPr>
          <a:xfrm>
            <a:off x="4041726" y="1544376"/>
            <a:ext cx="338542" cy="5014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D6B93FA-0CFC-74E3-7CE5-5FDD2938DA48}"/>
              </a:ext>
            </a:extLst>
          </p:cNvPr>
          <p:cNvCxnSpPr/>
          <p:nvPr/>
        </p:nvCxnSpPr>
        <p:spPr>
          <a:xfrm>
            <a:off x="7299276" y="2420676"/>
            <a:ext cx="338542" cy="5014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780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Use item in open world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349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E7E62A15-948D-A556-747F-5D3ADC98AAB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13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12" name="Grafik 11" descr="Ein Bild, das Text, Screenshot, Karte enthält.&#10;&#10;Beschreibung automatisch generiert.">
            <a:extLst>
              <a:ext uri="{FF2B5EF4-FFF2-40B4-BE49-F238E27FC236}">
                <a16:creationId xmlns:a16="http://schemas.microsoft.com/office/drawing/2014/main" id="{65B3B166-CD84-21AC-EC80-22093A13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20871"/>
            <a:ext cx="4387850" cy="3295559"/>
          </a:xfrm>
          <a:prstGeom prst="rect">
            <a:avLst/>
          </a:prstGeom>
        </p:spPr>
      </p:pic>
      <p:pic>
        <p:nvPicPr>
          <p:cNvPr id="2" name="Grafik 1" descr="Ein Bild, das Text, Screenshot, Karte, Software enthält.&#10;&#10;Beschreibung automatisch generiert.">
            <a:extLst>
              <a:ext uri="{FF2B5EF4-FFF2-40B4-BE49-F238E27FC236}">
                <a16:creationId xmlns:a16="http://schemas.microsoft.com/office/drawing/2014/main" id="{21DE87E6-6491-7D40-15AD-1837E4B3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522497"/>
            <a:ext cx="4387850" cy="331135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2D2798B-7676-9739-43BA-6529D60E6082}"/>
              </a:ext>
            </a:extLst>
          </p:cNvPr>
          <p:cNvSpPr/>
          <p:nvPr/>
        </p:nvSpPr>
        <p:spPr>
          <a:xfrm>
            <a:off x="6706447" y="1744132"/>
            <a:ext cx="1274232" cy="30297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832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Use item in open world</a:t>
            </a:r>
            <a:endParaRPr lang="de-DE" sz="4000">
              <a:latin typeface="Calibri"/>
              <a:cs typeface="Calibri"/>
            </a:endParaRPr>
          </a:p>
          <a:p>
            <a:pPr algn="ctr"/>
            <a:endParaRPr lang="en-US" sz="4000">
              <a:ea typeface="Calibri"/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2672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93373ED3-9BFA-7652-DF6C-ADC2034A200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14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11" name="Grafik 10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AB74B3FF-FA52-1783-28AE-4E32F5A9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0030"/>
            <a:ext cx="4387850" cy="331089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8277154-6999-35BB-46E7-5852F9909E3F}"/>
              </a:ext>
            </a:extLst>
          </p:cNvPr>
          <p:cNvCxnSpPr/>
          <p:nvPr/>
        </p:nvCxnSpPr>
        <p:spPr>
          <a:xfrm>
            <a:off x="3457526" y="2338126"/>
            <a:ext cx="338542" cy="5014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, Screenshot, Cartoon, Grafiksoftware enthält.&#10;&#10;Beschreibung automatisch generiert.">
            <a:extLst>
              <a:ext uri="{FF2B5EF4-FFF2-40B4-BE49-F238E27FC236}">
                <a16:creationId xmlns:a16="http://schemas.microsoft.com/office/drawing/2014/main" id="{42FB55DF-55B6-AD66-8DFC-3F9779B5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1511081"/>
            <a:ext cx="4387850" cy="330878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28CBB3A-C892-91FF-81E8-B2F165D44573}"/>
              </a:ext>
            </a:extLst>
          </p:cNvPr>
          <p:cNvCxnSpPr/>
          <p:nvPr/>
        </p:nvCxnSpPr>
        <p:spPr>
          <a:xfrm>
            <a:off x="8785176" y="2395276"/>
            <a:ext cx="338542" cy="5014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D78B75CE-C7BA-0859-FF2E-BFA4AC62AFBE}"/>
              </a:ext>
            </a:extLst>
          </p:cNvPr>
          <p:cNvSpPr/>
          <p:nvPr/>
        </p:nvSpPr>
        <p:spPr>
          <a:xfrm>
            <a:off x="9976697" y="1744132"/>
            <a:ext cx="1274232" cy="30297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32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Use item in open world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324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E7E62A15-948D-A556-747F-5D3ADC98AAB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15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3" name="Grafik 2" descr="Ein Bild, das Text, Karte, Screenshot, Plan enthält.&#10;&#10;Beschreibung automatisch generiert.">
            <a:extLst>
              <a:ext uri="{FF2B5EF4-FFF2-40B4-BE49-F238E27FC236}">
                <a16:creationId xmlns:a16="http://schemas.microsoft.com/office/drawing/2014/main" id="{2731B1CE-07E5-EA87-C994-325610B6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1511081"/>
            <a:ext cx="4387850" cy="3308788"/>
          </a:xfrm>
          <a:prstGeom prst="rect">
            <a:avLst/>
          </a:prstGeom>
        </p:spPr>
      </p:pic>
      <p:pic>
        <p:nvPicPr>
          <p:cNvPr id="8" name="Grafik 7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CD3D5AC2-CA8B-6EF6-60AA-AEBFA24F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510030"/>
            <a:ext cx="4387850" cy="331089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11498-3BEB-B75E-5D9A-559E137364F9}"/>
              </a:ext>
            </a:extLst>
          </p:cNvPr>
          <p:cNvSpPr/>
          <p:nvPr/>
        </p:nvSpPr>
        <p:spPr>
          <a:xfrm>
            <a:off x="7728797" y="2163232"/>
            <a:ext cx="2271182" cy="12644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451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Status effects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2481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272AE1FA-7866-FED7-4352-A83FDFEAD0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16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2" name="Grafik 1" descr="Ein Bild, das Text, Screenshot, Cartoon enthält.&#10;&#10;Beschreibung automatisch generiert.">
            <a:extLst>
              <a:ext uri="{FF2B5EF4-FFF2-40B4-BE49-F238E27FC236}">
                <a16:creationId xmlns:a16="http://schemas.microsoft.com/office/drawing/2014/main" id="{03D2CF85-1F24-1ABC-9708-A0A00FBE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0854"/>
            <a:ext cx="4387850" cy="3290192"/>
          </a:xfrm>
          <a:prstGeom prst="rect">
            <a:avLst/>
          </a:prstGeom>
        </p:spPr>
      </p:pic>
      <p:pic>
        <p:nvPicPr>
          <p:cNvPr id="3" name="Grafik 2" descr="Ein Bild, das Text, Screenshot, Cartoon, Diagramm enthält.&#10;&#10;Beschreibung automatisch generiert.">
            <a:extLst>
              <a:ext uri="{FF2B5EF4-FFF2-40B4-BE49-F238E27FC236}">
                <a16:creationId xmlns:a16="http://schemas.microsoft.com/office/drawing/2014/main" id="{C9C84B53-2845-6B60-8403-9D6A582E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511542"/>
            <a:ext cx="4387850" cy="330786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660B2BD-2BC4-0EEB-BB3E-925FE55A0D6E}"/>
              </a:ext>
            </a:extLst>
          </p:cNvPr>
          <p:cNvCxnSpPr/>
          <p:nvPr/>
        </p:nvCxnSpPr>
        <p:spPr>
          <a:xfrm>
            <a:off x="4765626" y="3252526"/>
            <a:ext cx="338542" cy="5014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B2B9583-0156-5999-2EB1-B38D911DCD9A}"/>
              </a:ext>
            </a:extLst>
          </p:cNvPr>
          <p:cNvCxnSpPr/>
          <p:nvPr/>
        </p:nvCxnSpPr>
        <p:spPr>
          <a:xfrm>
            <a:off x="9820226" y="3296976"/>
            <a:ext cx="338542" cy="5014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942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Catch monster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2926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272AE1FA-7866-FED7-4352-A83FDFEAD0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17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11" name="Grafik 10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034031D2-D802-EC02-7684-E5185A47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0405"/>
            <a:ext cx="4387850" cy="3291091"/>
          </a:xfrm>
          <a:prstGeom prst="rect">
            <a:avLst/>
          </a:prstGeom>
        </p:spPr>
      </p:pic>
      <p:pic>
        <p:nvPicPr>
          <p:cNvPr id="2" name="Grafik 1" descr="Ein Bild, das Text, Screenshot, Diagramm, Multimedia-Software enthält.&#10;&#10;Beschreibung automatisch generiert.">
            <a:extLst>
              <a:ext uri="{FF2B5EF4-FFF2-40B4-BE49-F238E27FC236}">
                <a16:creationId xmlns:a16="http://schemas.microsoft.com/office/drawing/2014/main" id="{159AD9BA-4C60-4082-5746-AB9912C60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493352"/>
            <a:ext cx="4387850" cy="33061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F7AF8E-8DA8-61DE-8600-F7478903B5A9}"/>
              </a:ext>
            </a:extLst>
          </p:cNvPr>
          <p:cNvSpPr/>
          <p:nvPr/>
        </p:nvSpPr>
        <p:spPr>
          <a:xfrm>
            <a:off x="8319347" y="3909482"/>
            <a:ext cx="1020232" cy="3818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C510AE6-F66B-46B6-31AA-CE333BB7188D}"/>
              </a:ext>
            </a:extLst>
          </p:cNvPr>
          <p:cNvSpPr/>
          <p:nvPr/>
        </p:nvSpPr>
        <p:spPr>
          <a:xfrm>
            <a:off x="3290147" y="3604682"/>
            <a:ext cx="1020232" cy="3818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375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Catch monster</a:t>
            </a:r>
            <a:endParaRPr lang="de-DE" sz="4000">
              <a:latin typeface="Calibri"/>
              <a:cs typeface="Calibri"/>
            </a:endParaRPr>
          </a:p>
          <a:p>
            <a:pPr algn="ctr"/>
            <a:endParaRPr lang="en-US" sz="4000">
              <a:latin typeface="Calibri"/>
              <a:cs typeface="Calibri"/>
            </a:endParaRPr>
          </a:p>
          <a:p>
            <a:pPr algn="ctr"/>
            <a:endParaRPr lang="en-US" sz="4000">
              <a:ea typeface="Calibri"/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438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272AE1FA-7866-FED7-4352-A83FDFEAD0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18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2" name="Grafik 1" descr="Ein Bild, das Text, Screenshot, Cartoon enthält.&#10;&#10;Beschreibung automatisch generiert.">
            <a:extLst>
              <a:ext uri="{FF2B5EF4-FFF2-40B4-BE49-F238E27FC236}">
                <a16:creationId xmlns:a16="http://schemas.microsoft.com/office/drawing/2014/main" id="{8BA4C07E-B021-9DD5-C1F5-8F3C3421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4078"/>
            <a:ext cx="4387850" cy="3302794"/>
          </a:xfrm>
          <a:prstGeom prst="rect">
            <a:avLst/>
          </a:prstGeom>
        </p:spPr>
      </p:pic>
      <p:pic>
        <p:nvPicPr>
          <p:cNvPr id="3" name="Grafik 2" descr="Ein Bild, das Text, Screenshot, Cartoon enthält.&#10;&#10;Beschreibung automatisch generiert.">
            <a:extLst>
              <a:ext uri="{FF2B5EF4-FFF2-40B4-BE49-F238E27FC236}">
                <a16:creationId xmlns:a16="http://schemas.microsoft.com/office/drawing/2014/main" id="{4BF8F8F9-1F10-666A-743F-B2E2667C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512402"/>
            <a:ext cx="4387850" cy="330614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9E3789E-ACAA-EA97-7385-F5EB01C782E5}"/>
              </a:ext>
            </a:extLst>
          </p:cNvPr>
          <p:cNvSpPr/>
          <p:nvPr/>
        </p:nvSpPr>
        <p:spPr>
          <a:xfrm>
            <a:off x="4236297" y="1940982"/>
            <a:ext cx="448732" cy="419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450F9BF-99F9-8B8F-3B08-7BE6E5E4C560}"/>
              </a:ext>
            </a:extLst>
          </p:cNvPr>
          <p:cNvSpPr/>
          <p:nvPr/>
        </p:nvSpPr>
        <p:spPr>
          <a:xfrm>
            <a:off x="9722697" y="1636182"/>
            <a:ext cx="448732" cy="419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1C8A1D-BE8E-3B30-C9BA-863C17736FF7}"/>
              </a:ext>
            </a:extLst>
          </p:cNvPr>
          <p:cNvSpPr/>
          <p:nvPr/>
        </p:nvSpPr>
        <p:spPr>
          <a:xfrm>
            <a:off x="3874347" y="3236382"/>
            <a:ext cx="2036232" cy="419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576B024-19B9-79D4-0BBB-C556B442A720}"/>
              </a:ext>
            </a:extLst>
          </p:cNvPr>
          <p:cNvSpPr/>
          <p:nvPr/>
        </p:nvSpPr>
        <p:spPr>
          <a:xfrm>
            <a:off x="8928947" y="2836332"/>
            <a:ext cx="2036232" cy="4199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224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Mouse movement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533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C7FD39A6-EF90-4E2D-A969-03B3FE5DA43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19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11" name="Grafik 10" descr="Ein Bild, das Screenshot, Pixel enthält.&#10;&#10;Beschreibung automatisch generiert.">
            <a:extLst>
              <a:ext uri="{FF2B5EF4-FFF2-40B4-BE49-F238E27FC236}">
                <a16:creationId xmlns:a16="http://schemas.microsoft.com/office/drawing/2014/main" id="{F4B27E20-B2F4-4082-BB5A-14341658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0409"/>
            <a:ext cx="4387850" cy="3291081"/>
          </a:xfrm>
          <a:prstGeom prst="rect">
            <a:avLst/>
          </a:prstGeom>
        </p:spPr>
      </p:pic>
      <p:pic>
        <p:nvPicPr>
          <p:cNvPr id="2" name="Grafik 1" descr="Ein Bild, das Screenshot, Pixel, Karte enthält.&#10;&#10;Beschreibung automatisch generiert.">
            <a:extLst>
              <a:ext uri="{FF2B5EF4-FFF2-40B4-BE49-F238E27FC236}">
                <a16:creationId xmlns:a16="http://schemas.microsoft.com/office/drawing/2014/main" id="{5CC52137-FD65-A60B-BF2D-B3DF6F19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511971"/>
            <a:ext cx="4387850" cy="330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2">
            <a:extLst>
              <a:ext uri="{FF2B5EF4-FFF2-40B4-BE49-F238E27FC236}">
                <a16:creationId xmlns:a16="http://schemas.microsoft.com/office/drawing/2014/main" id="{76951D45-73FA-DA03-8136-C1CECB943960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solidFill>
                  <a:srgbClr val="000000"/>
                </a:solidFill>
                <a:latin typeface="Arial"/>
                <a:cs typeface="Arial"/>
              </a:rPr>
              <a:t>Inhalt</a:t>
            </a:r>
            <a:endParaRPr lang="de-DE" err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053C0B-6822-A157-438C-DE6AB8E5B55E}"/>
              </a:ext>
            </a:extLst>
          </p:cNvPr>
          <p:cNvSpPr txBox="1"/>
          <p:nvPr/>
        </p:nvSpPr>
        <p:spPr>
          <a:xfrm>
            <a:off x="497706" y="1998686"/>
            <a:ext cx="11196588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de-DE" sz="2400">
                <a:ea typeface="+mn-lt"/>
                <a:cs typeface="+mn-lt"/>
              </a:rPr>
              <a:t>Vergleich</a:t>
            </a:r>
            <a:r>
              <a:rPr lang="en-US" sz="2400">
                <a:ea typeface="+mn-lt"/>
                <a:cs typeface="+mn-lt"/>
              </a:rPr>
              <a:t> Mockups und </a:t>
            </a:r>
            <a:r>
              <a:rPr lang="en-US" sz="2400" err="1">
                <a:ea typeface="+mn-lt"/>
                <a:cs typeface="+mn-lt"/>
              </a:rPr>
              <a:t>Implementierung</a:t>
            </a:r>
            <a:endParaRPr lang="en-US" sz="2400" err="1"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400" err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Projektablauf</a:t>
            </a:r>
          </a:p>
          <a:p>
            <a:pPr marL="457200" indent="-457200">
              <a:buAutoNum type="arabicPeriod"/>
            </a:pP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Live Demonstration</a:t>
            </a:r>
          </a:p>
          <a:p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24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 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F4C06A0-AAF5-2724-32D9-1839C8FB181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F6B45E8-7892-EA73-F029-C537F2A8EAB6}"/>
              </a:ext>
            </a:extLst>
          </p:cNvPr>
          <p:cNvSpPr txBox="1"/>
          <p:nvPr/>
        </p:nvSpPr>
        <p:spPr>
          <a:xfrm>
            <a:off x="74814" y="5922818"/>
            <a:ext cx="12045141" cy="299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74FC97FF-64C5-3D50-D932-05B070A0ABC2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</p:spTree>
    <p:extLst>
      <p:ext uri="{BB962C8B-B14F-4D97-AF65-F5344CB8AC3E}">
        <p14:creationId xmlns:p14="http://schemas.microsoft.com/office/powerpoint/2010/main" val="248698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Mouse movement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6355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C7FD39A6-EF90-4E2D-A969-03B3FE5DA43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20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11" name="Grafik 10" descr="Ein Bild, das Screenshot, Pixel enthält.&#10;&#10;Beschreibung automatisch generiert.">
            <a:extLst>
              <a:ext uri="{FF2B5EF4-FFF2-40B4-BE49-F238E27FC236}">
                <a16:creationId xmlns:a16="http://schemas.microsoft.com/office/drawing/2014/main" id="{F4B27E20-B2F4-4082-BB5A-14341658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0409"/>
            <a:ext cx="4387850" cy="3291081"/>
          </a:xfrm>
          <a:prstGeom prst="rect">
            <a:avLst/>
          </a:prstGeom>
        </p:spPr>
      </p:pic>
      <p:pic>
        <p:nvPicPr>
          <p:cNvPr id="2" name="Grafik 1" descr="Ein Bild, das Screenshot, Karte, Grafiksoftware, Pixel enthält.&#10;&#10;Beschreibung automatisch generiert.">
            <a:extLst>
              <a:ext uri="{FF2B5EF4-FFF2-40B4-BE49-F238E27FC236}">
                <a16:creationId xmlns:a16="http://schemas.microsoft.com/office/drawing/2014/main" id="{1EFD5F99-5CBD-4745-92DE-5C4EE2E2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1511542"/>
            <a:ext cx="4387850" cy="330786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FCA7202-E4A7-7C74-26EB-C89AEDB6BEEA}"/>
              </a:ext>
            </a:extLst>
          </p:cNvPr>
          <p:cNvSpPr/>
          <p:nvPr/>
        </p:nvSpPr>
        <p:spPr>
          <a:xfrm>
            <a:off x="9074997" y="2715682"/>
            <a:ext cx="1553632" cy="8263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42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Mouse movement</a:t>
            </a:r>
            <a:endParaRPr lang="de-DE" sz="4000">
              <a:latin typeface="Calibri"/>
              <a:cs typeface="Calibri"/>
            </a:endParaRPr>
          </a:p>
          <a:p>
            <a:pPr algn="ctr"/>
            <a:endParaRPr lang="en-US" sz="4000">
              <a:ea typeface="Calibri"/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6672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95315EC9-41EA-8D4C-0028-D94B4E6D5AF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21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11" name="Grafik 10" descr="Ein Bild, das Screenshot, Pixel enthält.&#10;&#10;Beschreibung automatisch generiert.">
            <a:extLst>
              <a:ext uri="{FF2B5EF4-FFF2-40B4-BE49-F238E27FC236}">
                <a16:creationId xmlns:a16="http://schemas.microsoft.com/office/drawing/2014/main" id="{B6CE4CA2-B695-409D-228F-88C1D70E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0409"/>
            <a:ext cx="4387850" cy="3291081"/>
          </a:xfrm>
          <a:prstGeom prst="rect">
            <a:avLst/>
          </a:prstGeom>
        </p:spPr>
      </p:pic>
      <p:pic>
        <p:nvPicPr>
          <p:cNvPr id="2" name="Grafik 1" descr="Ein Bild, das Screenshot, Pixel, Karte enthält.&#10;&#10;Beschreibung automatisch generiert.">
            <a:extLst>
              <a:ext uri="{FF2B5EF4-FFF2-40B4-BE49-F238E27FC236}">
                <a16:creationId xmlns:a16="http://schemas.microsoft.com/office/drawing/2014/main" id="{C504F778-223B-ED9F-4212-676E8A828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509797"/>
            <a:ext cx="4387850" cy="33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40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Grind Mode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272AE1FA-7866-FED7-4352-A83FDFEAD0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22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2" name="Grafik 1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C87B5327-0662-86C6-D202-67AA2FD1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0854"/>
            <a:ext cx="4387850" cy="329019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6ECE626-113B-3BFA-4C11-0D1131770B22}"/>
              </a:ext>
            </a:extLst>
          </p:cNvPr>
          <p:cNvSpPr txBox="1"/>
          <p:nvPr/>
        </p:nvSpPr>
        <p:spPr>
          <a:xfrm>
            <a:off x="8434695" y="5204061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pic>
        <p:nvPicPr>
          <p:cNvPr id="12" name="Grafik 11" descr="Ein Bild, das Text, Screenshot, Cartoon enthält.&#10;&#10;Beschreibung automatisch generiert.">
            <a:extLst>
              <a:ext uri="{FF2B5EF4-FFF2-40B4-BE49-F238E27FC236}">
                <a16:creationId xmlns:a16="http://schemas.microsoft.com/office/drawing/2014/main" id="{86D7A5D2-E919-0E89-A14B-6E9D4D644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509070"/>
            <a:ext cx="4387850" cy="32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1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Watch a friend (Release 3)</a:t>
            </a:r>
          </a:p>
          <a:p>
            <a:pPr algn="ctr"/>
            <a:endParaRPr lang="en-US" sz="4000">
              <a:ea typeface="Calibri"/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272AE1FA-7866-FED7-4352-A83FDFEAD0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23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6ECE626-113B-3BFA-4C11-0D1131770B22}"/>
              </a:ext>
            </a:extLst>
          </p:cNvPr>
          <p:cNvSpPr txBox="1"/>
          <p:nvPr/>
        </p:nvSpPr>
        <p:spPr>
          <a:xfrm>
            <a:off x="8434695" y="5204061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pic>
        <p:nvPicPr>
          <p:cNvPr id="3" name="Grafik 2" descr="Ein Bild, das Text, Screenshot, Rechteck enthält.&#10;&#10;Automatisch generierte Beschreibung">
            <a:extLst>
              <a:ext uri="{FF2B5EF4-FFF2-40B4-BE49-F238E27FC236}">
                <a16:creationId xmlns:a16="http://schemas.microsoft.com/office/drawing/2014/main" id="{958F2292-1B33-CC05-9324-2108F23B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0556"/>
            <a:ext cx="4387850" cy="3290788"/>
          </a:xfrm>
          <a:prstGeom prst="rect">
            <a:avLst/>
          </a:prstGeom>
        </p:spPr>
      </p:pic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70AA89D8-9CFB-FC67-2517-AB0AACFFE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508318"/>
            <a:ext cx="4387850" cy="32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44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Tutorial (Release 3)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272AE1FA-7866-FED7-4352-A83FDFEAD0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24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6ECE626-113B-3BFA-4C11-0D1131770B22}"/>
              </a:ext>
            </a:extLst>
          </p:cNvPr>
          <p:cNvSpPr txBox="1"/>
          <p:nvPr/>
        </p:nvSpPr>
        <p:spPr>
          <a:xfrm>
            <a:off x="8434695" y="5204061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pic>
        <p:nvPicPr>
          <p:cNvPr id="3" name="Grafik 2" descr="Ein Bild, das Text, Screenshot, Menschliches Gesicht, Cartoon enthält.&#10;&#10;Automatisch generierte Beschreibung">
            <a:extLst>
              <a:ext uri="{FF2B5EF4-FFF2-40B4-BE49-F238E27FC236}">
                <a16:creationId xmlns:a16="http://schemas.microsoft.com/office/drawing/2014/main" id="{46D87F7D-D56A-AFFC-7CED-2CCAADE3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08318"/>
            <a:ext cx="4387850" cy="3295263"/>
          </a:xfrm>
          <a:prstGeom prst="rect">
            <a:avLst/>
          </a:prstGeom>
        </p:spPr>
      </p:pic>
      <p:pic>
        <p:nvPicPr>
          <p:cNvPr id="5" name="Grafik 4" descr="Ein Bild, das Text, Screenshot, Menschliches Gesicht, Cartoon enthält.&#10;&#10;Automatisch generierte Beschreibung">
            <a:extLst>
              <a:ext uri="{FF2B5EF4-FFF2-40B4-BE49-F238E27FC236}">
                <a16:creationId xmlns:a16="http://schemas.microsoft.com/office/drawing/2014/main" id="{5CB9141D-BEC7-CC8A-FD37-BA39B1FE3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508318"/>
            <a:ext cx="4387850" cy="32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6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Login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743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272AE1FA-7866-FED7-4352-A83FDFEAD0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25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5" name="Grafik 4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18386650-073B-2F36-C141-EAF9047E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1524538"/>
            <a:ext cx="4387850" cy="330727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FCA7202-E4A7-7C74-26EB-C89AEDB6BEEA}"/>
              </a:ext>
            </a:extLst>
          </p:cNvPr>
          <p:cNvSpPr/>
          <p:nvPr/>
        </p:nvSpPr>
        <p:spPr>
          <a:xfrm>
            <a:off x="7487497" y="1902882"/>
            <a:ext cx="2753782" cy="6548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1" name="Grafik 10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A5F27AA7-FA8B-EE37-7D3F-195C816D4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523256"/>
            <a:ext cx="4387850" cy="329078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3A11643F-BF3A-7B82-7D98-B14FEA63947D}"/>
              </a:ext>
            </a:extLst>
          </p:cNvPr>
          <p:cNvSpPr/>
          <p:nvPr/>
        </p:nvSpPr>
        <p:spPr>
          <a:xfrm>
            <a:off x="2509097" y="1902882"/>
            <a:ext cx="2709332" cy="8326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41D9E7E-5B39-F76D-02E7-26AE07DEC54D}"/>
              </a:ext>
            </a:extLst>
          </p:cNvPr>
          <p:cNvSpPr/>
          <p:nvPr/>
        </p:nvSpPr>
        <p:spPr>
          <a:xfrm>
            <a:off x="4452197" y="2785532"/>
            <a:ext cx="480482" cy="7247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D036911-4346-628A-2F78-B5DEE69067C5}"/>
              </a:ext>
            </a:extLst>
          </p:cNvPr>
          <p:cNvSpPr/>
          <p:nvPr/>
        </p:nvSpPr>
        <p:spPr>
          <a:xfrm>
            <a:off x="10065597" y="3179232"/>
            <a:ext cx="480482" cy="7247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774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Edit Beast Team</a:t>
            </a:r>
            <a:endParaRPr lang="de-DE" sz="4000">
              <a:latin typeface="Calibri"/>
              <a:cs typeface="Calibri"/>
            </a:endParaRPr>
          </a:p>
          <a:p>
            <a:pPr algn="ctr"/>
            <a:endParaRPr lang="en-US" sz="4000"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362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272AE1FA-7866-FED7-4352-A83FDFEAD0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26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8" name="Grafik 7" descr="Ein Bild, das Text, Screenshot, Software, Webseite enthält.&#10;&#10;Beschreibung automatisch generiert.">
            <a:extLst>
              <a:ext uri="{FF2B5EF4-FFF2-40B4-BE49-F238E27FC236}">
                <a16:creationId xmlns:a16="http://schemas.microsoft.com/office/drawing/2014/main" id="{BF958834-CD27-1E40-BECD-0048F3FB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1511542"/>
            <a:ext cx="4387850" cy="3307865"/>
          </a:xfrm>
          <a:prstGeom prst="rect">
            <a:avLst/>
          </a:prstGeom>
        </p:spPr>
      </p:pic>
      <p:pic>
        <p:nvPicPr>
          <p:cNvPr id="2" name="Grafik 1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BBF20F44-9E4D-8E07-32EC-A70E9B5D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510556"/>
            <a:ext cx="4387850" cy="329078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E490F77-28EA-D9DD-746A-AEF53D3BC34E}"/>
              </a:ext>
            </a:extLst>
          </p:cNvPr>
          <p:cNvSpPr/>
          <p:nvPr/>
        </p:nvSpPr>
        <p:spPr>
          <a:xfrm>
            <a:off x="3823547" y="2353732"/>
            <a:ext cx="1458382" cy="4453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0EF7566-4259-B4BE-F669-020E71A9B84C}"/>
              </a:ext>
            </a:extLst>
          </p:cNvPr>
          <p:cNvSpPr/>
          <p:nvPr/>
        </p:nvSpPr>
        <p:spPr>
          <a:xfrm>
            <a:off x="9087697" y="2283882"/>
            <a:ext cx="1540932" cy="4897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72D110B-47B1-AD87-AABE-2BDF2A5EFFA6}"/>
              </a:ext>
            </a:extLst>
          </p:cNvPr>
          <p:cNvSpPr/>
          <p:nvPr/>
        </p:nvSpPr>
        <p:spPr>
          <a:xfrm>
            <a:off x="4522047" y="3833282"/>
            <a:ext cx="709082" cy="3437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23A05D-E858-14BD-614D-EC0D6ACF21B5}"/>
              </a:ext>
            </a:extLst>
          </p:cNvPr>
          <p:cNvSpPr/>
          <p:nvPr/>
        </p:nvSpPr>
        <p:spPr>
          <a:xfrm>
            <a:off x="9900497" y="3934882"/>
            <a:ext cx="728132" cy="4453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237FAF4-91CD-9E80-8746-992574F3FF28}"/>
              </a:ext>
            </a:extLst>
          </p:cNvPr>
          <p:cNvSpPr/>
          <p:nvPr/>
        </p:nvSpPr>
        <p:spPr>
          <a:xfrm>
            <a:off x="2324947" y="2544232"/>
            <a:ext cx="1217082" cy="3627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1E3771F-EF07-4B5D-1DB4-F61A69E11484}"/>
              </a:ext>
            </a:extLst>
          </p:cNvPr>
          <p:cNvSpPr/>
          <p:nvPr/>
        </p:nvSpPr>
        <p:spPr>
          <a:xfrm>
            <a:off x="7201747" y="2468032"/>
            <a:ext cx="1464732" cy="16581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A1F19-E843-4992-736A-6838BAB10454}"/>
              </a:ext>
            </a:extLst>
          </p:cNvPr>
          <p:cNvSpPr/>
          <p:nvPr/>
        </p:nvSpPr>
        <p:spPr>
          <a:xfrm>
            <a:off x="3315547" y="2290232"/>
            <a:ext cx="258232" cy="2548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313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latin typeface="Calibri"/>
                <a:cs typeface="Calibri"/>
              </a:rPr>
              <a:t>Ingame</a:t>
            </a:r>
            <a:r>
              <a:rPr lang="en-US" sz="4000">
                <a:latin typeface="Calibri"/>
                <a:cs typeface="Calibri"/>
              </a:rPr>
              <a:t> Buttons</a:t>
            </a: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5021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5722DAEF-415F-AFD7-CF9C-6AF9506166F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272AE1FA-7866-FED7-4352-A83FDFEAD0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27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2" name="Grafik 1" descr="Ein Bild, das Text, Screenshot, Karte enthält.&#10;&#10;Beschreibung automatisch generiert.">
            <a:extLst>
              <a:ext uri="{FF2B5EF4-FFF2-40B4-BE49-F238E27FC236}">
                <a16:creationId xmlns:a16="http://schemas.microsoft.com/office/drawing/2014/main" id="{5101E1D8-E167-A8A6-33F3-0996DB861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1542"/>
            <a:ext cx="4387850" cy="3307865"/>
          </a:xfrm>
          <a:prstGeom prst="rect">
            <a:avLst/>
          </a:prstGeom>
        </p:spPr>
      </p:pic>
      <p:pic>
        <p:nvPicPr>
          <p:cNvPr id="3" name="Grafik 2" descr="Ein Bild, das Screenshot, Text, Karte enthält.&#10;&#10;Beschreibung automatisch generiert.">
            <a:extLst>
              <a:ext uri="{FF2B5EF4-FFF2-40B4-BE49-F238E27FC236}">
                <a16:creationId xmlns:a16="http://schemas.microsoft.com/office/drawing/2014/main" id="{F6D5BB6F-FBDA-0198-C4C9-E69178F58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511542"/>
            <a:ext cx="4387850" cy="330786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B072117-FB29-1681-42C9-65A07217276C}"/>
              </a:ext>
            </a:extLst>
          </p:cNvPr>
          <p:cNvSpPr txBox="1"/>
          <p:nvPr/>
        </p:nvSpPr>
        <p:spPr>
          <a:xfrm>
            <a:off x="2856835" y="5232493"/>
            <a:ext cx="2572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DAF71D-D6CF-9D6F-6D6A-4933E3EE3162}"/>
              </a:ext>
            </a:extLst>
          </p:cNvPr>
          <p:cNvSpPr/>
          <p:nvPr/>
        </p:nvSpPr>
        <p:spPr>
          <a:xfrm>
            <a:off x="1493097" y="3166532"/>
            <a:ext cx="1585382" cy="17216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7D53CDD-CE5D-4E19-4A1F-3E70C4F85515}"/>
              </a:ext>
            </a:extLst>
          </p:cNvPr>
          <p:cNvSpPr/>
          <p:nvPr/>
        </p:nvSpPr>
        <p:spPr>
          <a:xfrm>
            <a:off x="6573097" y="4531782"/>
            <a:ext cx="1559982" cy="4135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263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ea typeface="+mn-lt"/>
                <a:cs typeface="+mn-lt"/>
              </a:rPr>
              <a:t>2. </a:t>
            </a:r>
            <a:r>
              <a:rPr lang="en-US" sz="4000" err="1">
                <a:ea typeface="+mn-lt"/>
                <a:cs typeface="+mn-lt"/>
              </a:rPr>
              <a:t>Projektablauf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28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A4F30D-5290-A66D-C1B3-5B646093D9B9}"/>
              </a:ext>
            </a:extLst>
          </p:cNvPr>
          <p:cNvSpPr txBox="1"/>
          <p:nvPr/>
        </p:nvSpPr>
        <p:spPr>
          <a:xfrm>
            <a:off x="497705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ea typeface="Calibri"/>
                <a:cs typeface="Calibri"/>
              </a:rPr>
              <a:t>Sprint 1</a:t>
            </a:r>
          </a:p>
        </p:txBody>
      </p:sp>
      <p:pic>
        <p:nvPicPr>
          <p:cNvPr id="4" name="Grafik 5" descr="Ein Bild, das Text, Diagramm, Reihe, Screenshot enthält.&#10;&#10;Beschreibung automatisch generiert.">
            <a:extLst>
              <a:ext uri="{FF2B5EF4-FFF2-40B4-BE49-F238E27FC236}">
                <a16:creationId xmlns:a16="http://schemas.microsoft.com/office/drawing/2014/main" id="{45D22AB1-A806-8E08-7A8A-08D12FC9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52" y="1521490"/>
            <a:ext cx="10590662" cy="3285188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4E18574-5344-2FF0-CF57-39CFD48444DF}"/>
              </a:ext>
            </a:extLst>
          </p:cNvPr>
          <p:cNvCxnSpPr/>
          <p:nvPr/>
        </p:nvCxnSpPr>
        <p:spPr>
          <a:xfrm flipH="1">
            <a:off x="4005618" y="1436426"/>
            <a:ext cx="245658" cy="698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D169B63-909A-57ED-0B3D-D29F96119BB1}"/>
              </a:ext>
            </a:extLst>
          </p:cNvPr>
          <p:cNvCxnSpPr>
            <a:cxnSpLocks/>
          </p:cNvCxnSpPr>
          <p:nvPr/>
        </p:nvCxnSpPr>
        <p:spPr>
          <a:xfrm flipH="1">
            <a:off x="7337946" y="1936843"/>
            <a:ext cx="245658" cy="698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2210CFF-A0FE-09C8-472B-678ABA6A0A3D}"/>
              </a:ext>
            </a:extLst>
          </p:cNvPr>
          <p:cNvCxnSpPr>
            <a:cxnSpLocks/>
          </p:cNvCxnSpPr>
          <p:nvPr/>
        </p:nvCxnSpPr>
        <p:spPr>
          <a:xfrm flipH="1">
            <a:off x="10317706" y="2323529"/>
            <a:ext cx="427628" cy="5163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8EBE9D2-AD9D-C1CC-8FEE-A82171E7B92D}"/>
              </a:ext>
            </a:extLst>
          </p:cNvPr>
          <p:cNvCxnSpPr>
            <a:cxnSpLocks/>
          </p:cNvCxnSpPr>
          <p:nvPr/>
        </p:nvCxnSpPr>
        <p:spPr>
          <a:xfrm flipH="1">
            <a:off x="10369399" y="2869619"/>
            <a:ext cx="480982" cy="4629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F3ACBE1-BD3A-3BFC-AF4E-468943483B01}"/>
              </a:ext>
            </a:extLst>
          </p:cNvPr>
          <p:cNvCxnSpPr/>
          <p:nvPr/>
        </p:nvCxnSpPr>
        <p:spPr>
          <a:xfrm flipH="1" flipV="1">
            <a:off x="11363400" y="3699078"/>
            <a:ext cx="682688" cy="76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7BAF9D9D-8572-1FAF-45DF-3A87B83D0A35}"/>
              </a:ext>
            </a:extLst>
          </p:cNvPr>
          <p:cNvSpPr txBox="1"/>
          <p:nvPr/>
        </p:nvSpPr>
        <p:spPr>
          <a:xfrm>
            <a:off x="11362765" y="3818404"/>
            <a:ext cx="8012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solidFill>
                  <a:srgbClr val="FF0000"/>
                </a:solidFill>
                <a:cs typeface="Calibri"/>
              </a:rPr>
              <a:t>36/99</a:t>
            </a:r>
            <a:endParaRPr lang="de-DE"/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820C4536-06FB-EFD6-87E5-1C3CFB080DA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</p:spTree>
    <p:extLst>
      <p:ext uri="{BB962C8B-B14F-4D97-AF65-F5344CB8AC3E}">
        <p14:creationId xmlns:p14="http://schemas.microsoft.com/office/powerpoint/2010/main" val="34242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ea typeface="Calibri"/>
                <a:cs typeface="Calibri"/>
              </a:rPr>
              <a:t>Sprint 2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29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A30BF2CA-72EA-F39A-1AFF-8B1EDE7C4672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pic>
        <p:nvPicPr>
          <p:cNvPr id="7" name="Grafik 6" descr="Ein Bild, das Text, Diagramm, Reihe, Screenshot enthält.&#10;&#10;Beschreibung automatisch generiert.">
            <a:extLst>
              <a:ext uri="{FF2B5EF4-FFF2-40B4-BE49-F238E27FC236}">
                <a16:creationId xmlns:a16="http://schemas.microsoft.com/office/drawing/2014/main" id="{4898F0A4-5D89-FE6B-FC1E-5E546568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33" y="1565201"/>
            <a:ext cx="11056961" cy="344326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6409E9D-E2B8-491F-1AB2-285D0749A8DE}"/>
              </a:ext>
            </a:extLst>
          </p:cNvPr>
          <p:cNvCxnSpPr/>
          <p:nvPr/>
        </p:nvCxnSpPr>
        <p:spPr>
          <a:xfrm flipH="1">
            <a:off x="2242783" y="913262"/>
            <a:ext cx="222911" cy="6300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9EB9CE93-A870-254B-BF57-EA066E85A8E0}"/>
              </a:ext>
            </a:extLst>
          </p:cNvPr>
          <p:cNvSpPr/>
          <p:nvPr/>
        </p:nvSpPr>
        <p:spPr>
          <a:xfrm rot="960000">
            <a:off x="1210778" y="1590160"/>
            <a:ext cx="2001671" cy="110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C36D3F9-E56B-AC75-17B2-7E69CDF5D4CC}"/>
              </a:ext>
            </a:extLst>
          </p:cNvPr>
          <p:cNvCxnSpPr/>
          <p:nvPr/>
        </p:nvCxnSpPr>
        <p:spPr>
          <a:xfrm flipH="1">
            <a:off x="3464258" y="1930020"/>
            <a:ext cx="222911" cy="6300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5A6FA27-2177-AF18-8688-C80AE261D7A4}"/>
              </a:ext>
            </a:extLst>
          </p:cNvPr>
          <p:cNvCxnSpPr/>
          <p:nvPr/>
        </p:nvCxnSpPr>
        <p:spPr>
          <a:xfrm flipH="1">
            <a:off x="5192974" y="1986886"/>
            <a:ext cx="222911" cy="6300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54D5A52-D4FC-60B3-A323-9C4340A0B117}"/>
              </a:ext>
            </a:extLst>
          </p:cNvPr>
          <p:cNvCxnSpPr/>
          <p:nvPr/>
        </p:nvCxnSpPr>
        <p:spPr>
          <a:xfrm flipH="1">
            <a:off x="7569959" y="2635155"/>
            <a:ext cx="222911" cy="6300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B42DAA8-FB08-4212-7D44-CB27173CAD4C}"/>
              </a:ext>
            </a:extLst>
          </p:cNvPr>
          <p:cNvCxnSpPr/>
          <p:nvPr/>
        </p:nvCxnSpPr>
        <p:spPr>
          <a:xfrm flipH="1">
            <a:off x="11687034" y="3203811"/>
            <a:ext cx="359388" cy="5390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0792E531-93D8-FE72-E6A0-B468C7CD47F1}"/>
              </a:ext>
            </a:extLst>
          </p:cNvPr>
          <p:cNvSpPr txBox="1"/>
          <p:nvPr/>
        </p:nvSpPr>
        <p:spPr>
          <a:xfrm>
            <a:off x="11362765" y="3818404"/>
            <a:ext cx="903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solidFill>
                  <a:srgbClr val="FF0000"/>
                </a:solidFill>
                <a:cs typeface="Calibri"/>
              </a:rPr>
              <a:t>45/130</a:t>
            </a:r>
          </a:p>
        </p:txBody>
      </p:sp>
    </p:spTree>
    <p:extLst>
      <p:ext uri="{BB962C8B-B14F-4D97-AF65-F5344CB8AC3E}">
        <p14:creationId xmlns:p14="http://schemas.microsoft.com/office/powerpoint/2010/main" val="318405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ctr">
              <a:buAutoNum type="arabicPeriod"/>
            </a:pPr>
            <a:r>
              <a:rPr lang="en-US" sz="4000" err="1">
                <a:ea typeface="+mn-lt"/>
                <a:cs typeface="+mn-lt"/>
              </a:rPr>
              <a:t>Vergleich</a:t>
            </a:r>
            <a:r>
              <a:rPr lang="en-US" sz="4000">
                <a:ea typeface="+mn-lt"/>
                <a:cs typeface="+mn-lt"/>
              </a:rPr>
              <a:t> Mockups und </a:t>
            </a:r>
            <a:r>
              <a:rPr lang="en-US" sz="4000" err="1">
                <a:ea typeface="+mn-lt"/>
                <a:cs typeface="+mn-lt"/>
              </a:rPr>
              <a:t>Implementierung</a:t>
            </a:r>
            <a:endParaRPr lang="en-US" sz="4000" err="1">
              <a:latin typeface="Calibri"/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F5B457-0250-84BE-8583-231D9E6FDF56}"/>
              </a:ext>
            </a:extLst>
          </p:cNvPr>
          <p:cNvSpPr txBox="1"/>
          <p:nvPr/>
        </p:nvSpPr>
        <p:spPr>
          <a:xfrm>
            <a:off x="497706" y="2220620"/>
            <a:ext cx="1119658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3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CA092E7E-B8C5-6B7B-9B8E-64EE862CC838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</p:spTree>
    <p:extLst>
      <p:ext uri="{BB962C8B-B14F-4D97-AF65-F5344CB8AC3E}">
        <p14:creationId xmlns:p14="http://schemas.microsoft.com/office/powerpoint/2010/main" val="1210020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ea typeface="+mn-lt"/>
                <a:cs typeface="+mn-lt"/>
              </a:rPr>
              <a:t>3. Live Demo</a:t>
            </a:r>
            <a:endParaRPr lang="en-US" sz="40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F5B457-0250-84BE-8583-231D9E6FDF56}"/>
              </a:ext>
            </a:extLst>
          </p:cNvPr>
          <p:cNvSpPr txBox="1"/>
          <p:nvPr/>
        </p:nvSpPr>
        <p:spPr>
          <a:xfrm>
            <a:off x="497706" y="2220620"/>
            <a:ext cx="1119658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30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958CF729-F7C1-D061-1F87-5AA55BE138AD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</p:spTree>
    <p:extLst>
      <p:ext uri="{BB962C8B-B14F-4D97-AF65-F5344CB8AC3E}">
        <p14:creationId xmlns:p14="http://schemas.microsoft.com/office/powerpoint/2010/main" val="7377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Join Fight</a:t>
            </a:r>
            <a:endParaRPr lang="de-DE"/>
          </a:p>
        </p:txBody>
      </p:sp>
      <p:pic>
        <p:nvPicPr>
          <p:cNvPr id="3" name="Grafik 4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2F5C6964-6227-10C4-F680-C089DA7C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6759"/>
            <a:ext cx="4387850" cy="3297431"/>
          </a:xfrm>
          <a:prstGeom prst="rect">
            <a:avLst/>
          </a:prstGeom>
        </p:spPr>
      </p:pic>
      <p:pic>
        <p:nvPicPr>
          <p:cNvPr id="5" name="Grafik 5" descr="Ein Bild, das Screenshot, Text, Animierter Cartoon, Grafiksoftware enthält.&#10;&#10;Beschreibung automatisch generiert.">
            <a:extLst>
              <a:ext uri="{FF2B5EF4-FFF2-40B4-BE49-F238E27FC236}">
                <a16:creationId xmlns:a16="http://schemas.microsoft.com/office/drawing/2014/main" id="{2D491527-C7DA-B8D7-D261-F0DD838E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1511542"/>
            <a:ext cx="4387850" cy="33078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095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DC0FD171-2217-5636-B960-7F125D51E02F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D36C9515-8346-7C76-6293-51A0071B6FD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4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79665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latin typeface="Calibri"/>
                <a:cs typeface="Calibri"/>
              </a:rPr>
              <a:t>Goldgain</a:t>
            </a:r>
            <a:r>
              <a:rPr lang="en-US" sz="4000">
                <a:latin typeface="Calibri"/>
                <a:cs typeface="Calibri"/>
              </a:rPr>
              <a:t> after won fight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3878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pic>
        <p:nvPicPr>
          <p:cNvPr id="8" name="Grafik 8" descr="Ein Bild, das Text, Screenshot, Cartoon, Design enthält.&#10;&#10;Beschreibung automatisch generiert.">
            <a:extLst>
              <a:ext uri="{FF2B5EF4-FFF2-40B4-BE49-F238E27FC236}">
                <a16:creationId xmlns:a16="http://schemas.microsoft.com/office/drawing/2014/main" id="{075C6B8E-B386-A28F-2065-E9BE675B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1517892"/>
            <a:ext cx="4387850" cy="3307865"/>
          </a:xfrm>
          <a:prstGeom prst="rect">
            <a:avLst/>
          </a:prstGeom>
        </p:spPr>
      </p:pic>
      <p:pic>
        <p:nvPicPr>
          <p:cNvPr id="9" name="Grafik 9" descr="Ein Bild, das Text, Cartoon, Darstellung enthält.&#10;&#10;Beschreibung automatisch generiert.">
            <a:extLst>
              <a:ext uri="{FF2B5EF4-FFF2-40B4-BE49-F238E27FC236}">
                <a16:creationId xmlns:a16="http://schemas.microsoft.com/office/drawing/2014/main" id="{2DAE3C12-4757-9159-B435-20E8C525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517204"/>
            <a:ext cx="4387850" cy="3290192"/>
          </a:xfrm>
          <a:prstGeom prst="rect">
            <a:avLst/>
          </a:prstGeom>
        </p:spPr>
      </p:pic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FCD1FBF3-1183-A94C-CAF4-70F14416B782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84C3ACAD-470A-2FAC-F5B0-A6C4F3AFC96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5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310458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Mondex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2481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pic>
        <p:nvPicPr>
          <p:cNvPr id="5" name="Grafik 9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09061C1D-4736-D975-9E2A-0EF754A0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495928"/>
            <a:ext cx="4387850" cy="3294644"/>
          </a:xfrm>
          <a:prstGeom prst="rect">
            <a:avLst/>
          </a:prstGeom>
        </p:spPr>
      </p:pic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6CAD2B7F-BE26-1997-8F81-FED45772DC72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55B142F2-92E0-1033-ADF3-F53AC228BB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6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2" name="Grafik 1" descr="Ein Bild, das Text, Screenshot, Karte enthält.&#10;&#10;Beschreibung automatisch generiert.">
            <a:extLst>
              <a:ext uri="{FF2B5EF4-FFF2-40B4-BE49-F238E27FC236}">
                <a16:creationId xmlns:a16="http://schemas.microsoft.com/office/drawing/2014/main" id="{498E4806-8F44-DD6A-95E3-6CBFD54AB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498842"/>
            <a:ext cx="4387850" cy="330786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F83B544-EDE4-B193-59A4-CDFB57A09D61}"/>
              </a:ext>
            </a:extLst>
          </p:cNvPr>
          <p:cNvSpPr/>
          <p:nvPr/>
        </p:nvSpPr>
        <p:spPr>
          <a:xfrm>
            <a:off x="7970098" y="3395133"/>
            <a:ext cx="1801282" cy="6421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783C873-4E99-5CD6-AC9B-0DE10EBC5DAF}"/>
              </a:ext>
            </a:extLst>
          </p:cNvPr>
          <p:cNvSpPr/>
          <p:nvPr/>
        </p:nvSpPr>
        <p:spPr>
          <a:xfrm>
            <a:off x="3296497" y="2728382"/>
            <a:ext cx="1382182" cy="2103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F58044-741C-54E5-DFF4-DB2BF90FC8F9}"/>
              </a:ext>
            </a:extLst>
          </p:cNvPr>
          <p:cNvSpPr/>
          <p:nvPr/>
        </p:nvSpPr>
        <p:spPr>
          <a:xfrm>
            <a:off x="4744297" y="2118782"/>
            <a:ext cx="975782" cy="6104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108B29D-9D65-821A-9378-D2BA5E204457}"/>
              </a:ext>
            </a:extLst>
          </p:cNvPr>
          <p:cNvSpPr/>
          <p:nvPr/>
        </p:nvSpPr>
        <p:spPr>
          <a:xfrm>
            <a:off x="9773497" y="1940982"/>
            <a:ext cx="1064682" cy="24836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02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Mondex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5021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pic>
        <p:nvPicPr>
          <p:cNvPr id="8" name="Grafik 8" descr="Ein Bild, das Screenshot, Text enthält.&#10;&#10;Beschreibung automatisch generiert.">
            <a:extLst>
              <a:ext uri="{FF2B5EF4-FFF2-40B4-BE49-F238E27FC236}">
                <a16:creationId xmlns:a16="http://schemas.microsoft.com/office/drawing/2014/main" id="{65B5D04E-3EF8-DE06-9E24-8F33FAFC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09070"/>
            <a:ext cx="4387850" cy="3293759"/>
          </a:xfrm>
          <a:prstGeom prst="rect">
            <a:avLst/>
          </a:prstGeom>
        </p:spPr>
      </p:pic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3BBFA218-6777-E07C-D2E2-E47F671FFB4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7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2" name="Grafik 1" descr="Ein Bild, das Text, Karte, Screenshot, Grafiksoftware enthält.&#10;&#10;Beschreibung automatisch generiert.">
            <a:extLst>
              <a:ext uri="{FF2B5EF4-FFF2-40B4-BE49-F238E27FC236}">
                <a16:creationId xmlns:a16="http://schemas.microsoft.com/office/drawing/2014/main" id="{70B1A43A-F990-446F-FD0A-58EF9C97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498842"/>
            <a:ext cx="4387850" cy="330786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9D23ADB-0774-A238-82D8-A4BB5E1BACA0}"/>
              </a:ext>
            </a:extLst>
          </p:cNvPr>
          <p:cNvSpPr/>
          <p:nvPr/>
        </p:nvSpPr>
        <p:spPr>
          <a:xfrm>
            <a:off x="7970098" y="3395133"/>
            <a:ext cx="1801282" cy="6421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4449F29-AF15-E708-3FBB-D5B548E401D0}"/>
              </a:ext>
            </a:extLst>
          </p:cNvPr>
          <p:cNvSpPr/>
          <p:nvPr/>
        </p:nvSpPr>
        <p:spPr>
          <a:xfrm>
            <a:off x="3309198" y="2626783"/>
            <a:ext cx="1388532" cy="2675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854BA30-62AB-0309-85B4-EE46863183B3}"/>
              </a:ext>
            </a:extLst>
          </p:cNvPr>
          <p:cNvSpPr/>
          <p:nvPr/>
        </p:nvSpPr>
        <p:spPr>
          <a:xfrm>
            <a:off x="4782397" y="2118782"/>
            <a:ext cx="918632" cy="6421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06ECCD4-9BC6-0F7E-09C6-F2866F74ABA1}"/>
              </a:ext>
            </a:extLst>
          </p:cNvPr>
          <p:cNvSpPr/>
          <p:nvPr/>
        </p:nvSpPr>
        <p:spPr>
          <a:xfrm>
            <a:off x="10021147" y="2010832"/>
            <a:ext cx="740832" cy="24074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8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Fast travel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3688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pic>
        <p:nvPicPr>
          <p:cNvPr id="10" name="Grafik 10" descr="Ein Bild, das Text, Screenshot, Diagramm, Plan enthält.&#10;&#10;Beschreibung automatisch generiert.">
            <a:extLst>
              <a:ext uri="{FF2B5EF4-FFF2-40B4-BE49-F238E27FC236}">
                <a16:creationId xmlns:a16="http://schemas.microsoft.com/office/drawing/2014/main" id="{07882885-A195-6015-9DB5-DF43B277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09070"/>
            <a:ext cx="4387850" cy="3293759"/>
          </a:xfrm>
          <a:prstGeom prst="rect">
            <a:avLst/>
          </a:prstGeom>
        </p:spPr>
      </p:pic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A5D765EE-1D32-37DA-F311-4A5A2DF731A7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4F6F7B-14A9-8FA8-2B06-992AEFDD4EE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8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D890A08-5DB4-582A-D021-5312243076BF}"/>
              </a:ext>
            </a:extLst>
          </p:cNvPr>
          <p:cNvSpPr/>
          <p:nvPr/>
        </p:nvSpPr>
        <p:spPr>
          <a:xfrm>
            <a:off x="3175848" y="2067983"/>
            <a:ext cx="309032" cy="3246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D424076-2811-F896-302A-024E888EBB04}"/>
              </a:ext>
            </a:extLst>
          </p:cNvPr>
          <p:cNvSpPr/>
          <p:nvPr/>
        </p:nvSpPr>
        <p:spPr>
          <a:xfrm>
            <a:off x="2820247" y="4093632"/>
            <a:ext cx="309032" cy="3246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6430CCA-8D7B-3783-C5AF-AE6C80CE3C6D}"/>
              </a:ext>
            </a:extLst>
          </p:cNvPr>
          <p:cNvSpPr/>
          <p:nvPr/>
        </p:nvSpPr>
        <p:spPr>
          <a:xfrm>
            <a:off x="5296747" y="4201582"/>
            <a:ext cx="734482" cy="3564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3" name="Grafik 2" descr="Ein Bild, das Text, Diagramm, Plan, Screenshot enthält.&#10;&#10;Beschreibung automatisch generiert.">
            <a:extLst>
              <a:ext uri="{FF2B5EF4-FFF2-40B4-BE49-F238E27FC236}">
                <a16:creationId xmlns:a16="http://schemas.microsoft.com/office/drawing/2014/main" id="{C1A7C07F-FBF9-4102-92B5-B9665BF6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499702"/>
            <a:ext cx="4387850" cy="330614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A8B2759-CBA0-1E88-E01A-9AD238C7ABB4}"/>
              </a:ext>
            </a:extLst>
          </p:cNvPr>
          <p:cNvSpPr/>
          <p:nvPr/>
        </p:nvSpPr>
        <p:spPr>
          <a:xfrm>
            <a:off x="7792297" y="4004732"/>
            <a:ext cx="620182" cy="3564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D357786-3746-1954-6575-4BC9E13CF3A2}"/>
              </a:ext>
            </a:extLst>
          </p:cNvPr>
          <p:cNvSpPr/>
          <p:nvPr/>
        </p:nvSpPr>
        <p:spPr>
          <a:xfrm>
            <a:off x="10459297" y="3763432"/>
            <a:ext cx="867832" cy="4770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2C56E93-DFF0-F210-9A76-6023F853CE8B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Fast travel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5E8E52-619B-6C90-DBB4-9ECD5A453D0C}"/>
              </a:ext>
            </a:extLst>
          </p:cNvPr>
          <p:cNvSpPr txBox="1"/>
          <p:nvPr/>
        </p:nvSpPr>
        <p:spPr>
          <a:xfrm>
            <a:off x="3272145" y="5204062"/>
            <a:ext cx="960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Mockup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2631C-910B-9945-48D9-14319A91F9BF}"/>
              </a:ext>
            </a:extLst>
          </p:cNvPr>
          <p:cNvSpPr txBox="1"/>
          <p:nvPr/>
        </p:nvSpPr>
        <p:spPr>
          <a:xfrm>
            <a:off x="8019386" y="5251544"/>
            <a:ext cx="25212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pic>
        <p:nvPicPr>
          <p:cNvPr id="3" name="Grafik 4" descr="Ein Bild, das Text, Screenshot, Diagramm, Plan enthält.&#10;&#10;Beschreibung automatisch generiert.">
            <a:extLst>
              <a:ext uri="{FF2B5EF4-FFF2-40B4-BE49-F238E27FC236}">
                <a16:creationId xmlns:a16="http://schemas.microsoft.com/office/drawing/2014/main" id="{B3942D52-C53D-AE0A-B114-9C29BE09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10409"/>
            <a:ext cx="4387850" cy="3291081"/>
          </a:xfrm>
          <a:prstGeom prst="rect">
            <a:avLst/>
          </a:prstGeom>
        </p:spPr>
      </p:pic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12558FE4-5A50-7A48-7D41-8BC685FEF199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15.08.2023 Armin </a:t>
            </a:r>
            <a:r>
              <a:rPr lang="de-DE" sz="1650" err="1">
                <a:solidFill>
                  <a:schemeClr val="bg1"/>
                </a:solidFill>
                <a:latin typeface="Liberation Serif"/>
              </a:rPr>
              <a:t>Kozik</a:t>
            </a:r>
            <a:r>
              <a:rPr lang="de-DE" sz="1650">
                <a:solidFill>
                  <a:schemeClr val="bg1"/>
                </a:solidFill>
                <a:latin typeface="Liberation Serif"/>
              </a:rPr>
              <a:t>, Luis Schrader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6644614B-0D6B-AE10-B640-294C7ED1162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46924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9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2" name="Grafik 1" descr="Ein Bild, das Text, Screenshot, Diagramm, Plan enthält.&#10;&#10;Beschreibung automatisch generiert.">
            <a:extLst>
              <a:ext uri="{FF2B5EF4-FFF2-40B4-BE49-F238E27FC236}">
                <a16:creationId xmlns:a16="http://schemas.microsoft.com/office/drawing/2014/main" id="{477A309A-0EFA-E19A-8CAC-CDE281534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510652"/>
            <a:ext cx="4387850" cy="330964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9F8505A-90B7-2FAB-13D6-35B5D99DEDE7}"/>
              </a:ext>
            </a:extLst>
          </p:cNvPr>
          <p:cNvSpPr/>
          <p:nvPr/>
        </p:nvSpPr>
        <p:spPr>
          <a:xfrm>
            <a:off x="7443047" y="4030132"/>
            <a:ext cx="1401232" cy="4961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7484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1</cp:revision>
  <dcterms:created xsi:type="dcterms:W3CDTF">2023-06-15T10:35:27Z</dcterms:created>
  <dcterms:modified xsi:type="dcterms:W3CDTF">2023-08-15T06:52:45Z</dcterms:modified>
</cp:coreProperties>
</file>